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6" r:id="rId2"/>
    <p:sldMasterId id="2147483768" r:id="rId3"/>
    <p:sldMasterId id="2147483781" r:id="rId4"/>
  </p:sldMasterIdLst>
  <p:sldIdLst>
    <p:sldId id="256" r:id="rId5"/>
    <p:sldId id="289" r:id="rId6"/>
    <p:sldId id="292" r:id="rId7"/>
    <p:sldId id="293" r:id="rId8"/>
    <p:sldId id="295" r:id="rId9"/>
    <p:sldId id="300" r:id="rId10"/>
    <p:sldId id="301" r:id="rId11"/>
    <p:sldId id="302" r:id="rId12"/>
    <p:sldId id="305" r:id="rId13"/>
    <p:sldId id="307" r:id="rId14"/>
    <p:sldId id="308" r:id="rId15"/>
    <p:sldId id="310" r:id="rId16"/>
    <p:sldId id="321" r:id="rId17"/>
    <p:sldId id="325" r:id="rId18"/>
    <p:sldId id="288" r:id="rId19"/>
    <p:sldId id="257" r:id="rId20"/>
    <p:sldId id="327" r:id="rId21"/>
    <p:sldId id="258" r:id="rId22"/>
    <p:sldId id="277" r:id="rId23"/>
    <p:sldId id="278" r:id="rId24"/>
    <p:sldId id="259" r:id="rId25"/>
    <p:sldId id="280" r:id="rId26"/>
    <p:sldId id="328" r:id="rId27"/>
    <p:sldId id="330" r:id="rId28"/>
    <p:sldId id="332" r:id="rId29"/>
    <p:sldId id="334" r:id="rId30"/>
    <p:sldId id="33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7" d="100"/>
          <a:sy n="77" d="100"/>
        </p:scale>
        <p:origin x="-1176" y="-72"/>
      </p:cViewPr>
      <p:guideLst>
        <p:guide orient="horz" pos="2160"/>
        <p:guide pos="2880"/>
      </p:guideLst>
    </p:cSldViewPr>
  </p:slideViewPr>
  <p:outlineViewPr>
    <p:cViewPr>
      <p:scale>
        <a:sx n="33" d="100"/>
        <a:sy n="33" d="100"/>
      </p:scale>
      <p:origin x="0" y="96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C9A31-5CB4-414A-9E62-75532DCF0316}"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545B077A-2AD4-4360-8621-A990871A76CE}">
      <dgm:prSet phldrT="[Text]" custT="1"/>
      <dgm:spPr/>
      <dgm:t>
        <a:bodyPr/>
        <a:lstStyle/>
        <a:p>
          <a:r>
            <a:rPr lang="mn-MN" sz="1800" dirty="0" smtClean="0">
              <a:latin typeface="Arial" panose="020B0604020202020204" pitchFamily="34" charset="0"/>
              <a:cs typeface="Arial" panose="020B0604020202020204" pitchFamily="34" charset="0"/>
            </a:rPr>
            <a:t>Гэр бүлийн болон хүүхдийн эсрэг хүчирхийлэл </a:t>
          </a:r>
          <a:endParaRPr lang="en-US" sz="1800" dirty="0">
            <a:latin typeface="Arial" panose="020B0604020202020204" pitchFamily="34" charset="0"/>
            <a:cs typeface="Arial" panose="020B0604020202020204" pitchFamily="34" charset="0"/>
          </a:endParaRPr>
        </a:p>
      </dgm:t>
    </dgm:pt>
    <dgm:pt modelId="{B99A4832-01E9-4464-94A4-A354C13D092E}" type="parTrans" cxnId="{717CD39D-434E-4D34-B3EB-87BB8DBD47FA}">
      <dgm:prSet/>
      <dgm:spPr/>
      <dgm:t>
        <a:bodyPr/>
        <a:lstStyle/>
        <a:p>
          <a:endParaRPr lang="en-US"/>
        </a:p>
      </dgm:t>
    </dgm:pt>
    <dgm:pt modelId="{8A3734D9-525E-49D4-8C64-E47BF100FE09}" type="sibTrans" cxnId="{717CD39D-434E-4D34-B3EB-87BB8DBD47FA}">
      <dgm:prSet/>
      <dgm:spPr/>
      <dgm:t>
        <a:bodyPr/>
        <a:lstStyle/>
        <a:p>
          <a:endParaRPr lang="en-US"/>
        </a:p>
      </dgm:t>
    </dgm:pt>
    <dgm:pt modelId="{791A099D-A3FE-47E4-AB48-B3F06F57966D}">
      <dgm:prSet phldrT="[Text]" custT="1"/>
      <dgm:spPr/>
      <dgm:t>
        <a:bodyPr/>
        <a:lstStyle/>
        <a:p>
          <a:r>
            <a:rPr lang="mn-MN" sz="1400" dirty="0" smtClean="0">
              <a:latin typeface="Arial" panose="020B0604020202020204" pitchFamily="34" charset="0"/>
              <a:cs typeface="Arial" panose="020B0604020202020204" pitchFamily="34" charset="0"/>
            </a:rPr>
            <a:t>Давтагддаг</a:t>
          </a:r>
          <a:endParaRPr lang="en-US" sz="1400" dirty="0">
            <a:latin typeface="Arial" panose="020B0604020202020204" pitchFamily="34" charset="0"/>
            <a:cs typeface="Arial" panose="020B0604020202020204" pitchFamily="34" charset="0"/>
          </a:endParaRPr>
        </a:p>
      </dgm:t>
    </dgm:pt>
    <dgm:pt modelId="{40B1DC63-EE4F-43F8-AF30-2942330DCA73}" type="parTrans" cxnId="{C86B4580-0EAA-48B3-89B8-7CBF60790B1C}">
      <dgm:prSet/>
      <dgm:spPr/>
      <dgm:t>
        <a:bodyPr/>
        <a:lstStyle/>
        <a:p>
          <a:endParaRPr lang="en-US"/>
        </a:p>
      </dgm:t>
    </dgm:pt>
    <dgm:pt modelId="{DD846270-88BA-4CF5-9CB4-474A7C8E35F9}" type="sibTrans" cxnId="{C86B4580-0EAA-48B3-89B8-7CBF60790B1C}">
      <dgm:prSet/>
      <dgm:spPr/>
      <dgm:t>
        <a:bodyPr/>
        <a:lstStyle/>
        <a:p>
          <a:endParaRPr lang="en-US"/>
        </a:p>
      </dgm:t>
    </dgm:pt>
    <dgm:pt modelId="{19F6AA48-E949-4C4D-82E5-B3F85E02D5E2}">
      <dgm:prSet phldrT="[Text]" custT="1"/>
      <dgm:spPr/>
      <dgm:t>
        <a:bodyPr/>
        <a:lstStyle/>
        <a:p>
          <a:r>
            <a:rPr lang="mn-MN" sz="1400" dirty="0" smtClean="0">
              <a:latin typeface="Arial" panose="020B0604020202020204" pitchFamily="34" charset="0"/>
              <a:cs typeface="Arial" panose="020B0604020202020204" pitchFamily="34" charset="0"/>
            </a:rPr>
            <a:t>Даамжирдаг</a:t>
          </a:r>
          <a:endParaRPr lang="en-US" sz="1400" dirty="0">
            <a:latin typeface="Arial" panose="020B0604020202020204" pitchFamily="34" charset="0"/>
            <a:cs typeface="Arial" panose="020B0604020202020204" pitchFamily="34" charset="0"/>
          </a:endParaRPr>
        </a:p>
      </dgm:t>
    </dgm:pt>
    <dgm:pt modelId="{F1C0EA08-4A3A-4E21-968D-84EDFFE36803}" type="parTrans" cxnId="{9372BDB3-A602-4CB9-9D7E-07D3F56B0072}">
      <dgm:prSet/>
      <dgm:spPr/>
      <dgm:t>
        <a:bodyPr/>
        <a:lstStyle/>
        <a:p>
          <a:endParaRPr lang="en-US"/>
        </a:p>
      </dgm:t>
    </dgm:pt>
    <dgm:pt modelId="{E43096B4-967E-4953-AA9A-3FC2BAA687CA}" type="sibTrans" cxnId="{9372BDB3-A602-4CB9-9D7E-07D3F56B0072}">
      <dgm:prSet/>
      <dgm:spPr/>
      <dgm:t>
        <a:bodyPr/>
        <a:lstStyle/>
        <a:p>
          <a:endParaRPr lang="en-US"/>
        </a:p>
      </dgm:t>
    </dgm:pt>
    <dgm:pt modelId="{9EF2BE8C-86F0-4487-86BA-CC8CCB5A4E33}">
      <dgm:prSet phldrT="[Text]" custT="1"/>
      <dgm:spPr/>
      <dgm:t>
        <a:bodyPr/>
        <a:lstStyle/>
        <a:p>
          <a:r>
            <a:rPr lang="mn-MN" sz="1400" dirty="0" smtClean="0">
              <a:latin typeface="Arial" panose="020B0604020202020204" pitchFamily="34" charset="0"/>
              <a:cs typeface="Arial" panose="020B0604020202020204" pitchFamily="34" charset="0"/>
            </a:rPr>
            <a:t>Хамаарал бүхий хооронд үйлддэгддэг</a:t>
          </a:r>
          <a:endParaRPr lang="en-US" sz="1400" dirty="0">
            <a:latin typeface="Arial" panose="020B0604020202020204" pitchFamily="34" charset="0"/>
            <a:cs typeface="Arial" panose="020B0604020202020204" pitchFamily="34" charset="0"/>
          </a:endParaRPr>
        </a:p>
      </dgm:t>
    </dgm:pt>
    <dgm:pt modelId="{299AE83A-55C2-4DC3-A7BC-2903ACF4D793}" type="parTrans" cxnId="{A5A7BF56-BF2B-43AF-AD1F-2C554BEA992F}">
      <dgm:prSet/>
      <dgm:spPr/>
      <dgm:t>
        <a:bodyPr/>
        <a:lstStyle/>
        <a:p>
          <a:endParaRPr lang="en-US"/>
        </a:p>
      </dgm:t>
    </dgm:pt>
    <dgm:pt modelId="{1D9821E9-3E32-46CD-92DD-14BCF3F451B5}" type="sibTrans" cxnId="{A5A7BF56-BF2B-43AF-AD1F-2C554BEA992F}">
      <dgm:prSet/>
      <dgm:spPr/>
      <dgm:t>
        <a:bodyPr/>
        <a:lstStyle/>
        <a:p>
          <a:endParaRPr lang="en-US"/>
        </a:p>
      </dgm:t>
    </dgm:pt>
    <dgm:pt modelId="{FD51C67D-D6B7-4D1E-B555-247327C14401}">
      <dgm:prSet phldrT="[Text]" custT="1"/>
      <dgm:spPr/>
      <dgm:t>
        <a:bodyPr/>
        <a:lstStyle/>
        <a:p>
          <a:r>
            <a:rPr lang="mn-MN" sz="1400" dirty="0" smtClean="0">
              <a:latin typeface="Arial" panose="020B0604020202020204" pitchFamily="34" charset="0"/>
              <a:cs typeface="Arial" panose="020B0604020202020204" pitchFamily="34" charset="0"/>
            </a:rPr>
            <a:t>Нэг орчинд амьдардаг</a:t>
          </a:r>
          <a:endParaRPr lang="en-US" sz="1400" dirty="0">
            <a:latin typeface="Arial" panose="020B0604020202020204" pitchFamily="34" charset="0"/>
            <a:cs typeface="Arial" panose="020B0604020202020204" pitchFamily="34" charset="0"/>
          </a:endParaRPr>
        </a:p>
      </dgm:t>
    </dgm:pt>
    <dgm:pt modelId="{A72340BC-2391-4CC2-A385-D00041E3B4F4}" type="parTrans" cxnId="{40846355-7E8B-40AA-9DE5-81DAA908DEAE}">
      <dgm:prSet/>
      <dgm:spPr/>
      <dgm:t>
        <a:bodyPr/>
        <a:lstStyle/>
        <a:p>
          <a:endParaRPr lang="en-US"/>
        </a:p>
      </dgm:t>
    </dgm:pt>
    <dgm:pt modelId="{AE7034CA-AE85-4DEB-B5C9-5AC9A94F2222}" type="sibTrans" cxnId="{40846355-7E8B-40AA-9DE5-81DAA908DEAE}">
      <dgm:prSet/>
      <dgm:spPr/>
      <dgm:t>
        <a:bodyPr/>
        <a:lstStyle/>
        <a:p>
          <a:endParaRPr lang="en-US"/>
        </a:p>
      </dgm:t>
    </dgm:pt>
    <dgm:pt modelId="{A497E75F-E1DE-431D-BBA1-68F4D504CFB5}">
      <dgm:prSet phldrT="[Text]" custT="1"/>
      <dgm:spPr/>
      <dgm:t>
        <a:bodyPr/>
        <a:lstStyle/>
        <a:p>
          <a:r>
            <a:rPr lang="mn-MN" sz="1400" dirty="0" smtClean="0">
              <a:latin typeface="Arial" panose="020B0604020202020204" pitchFamily="34" charset="0"/>
              <a:cs typeface="Arial" panose="020B0604020202020204" pitchFamily="34" charset="0"/>
            </a:rPr>
            <a:t>Хохирогч байнгын эрхшээлд байдаг</a:t>
          </a:r>
          <a:endParaRPr lang="en-US" sz="1400" dirty="0">
            <a:latin typeface="Arial" panose="020B0604020202020204" pitchFamily="34" charset="0"/>
            <a:cs typeface="Arial" panose="020B0604020202020204" pitchFamily="34" charset="0"/>
          </a:endParaRPr>
        </a:p>
      </dgm:t>
    </dgm:pt>
    <dgm:pt modelId="{4EB1A7C3-49FF-46A5-AFD1-54DD96281923}" type="parTrans" cxnId="{455C3766-3325-413F-9FAD-FE31990A076E}">
      <dgm:prSet/>
      <dgm:spPr/>
      <dgm:t>
        <a:bodyPr/>
        <a:lstStyle/>
        <a:p>
          <a:endParaRPr lang="en-US"/>
        </a:p>
      </dgm:t>
    </dgm:pt>
    <dgm:pt modelId="{D55E6F83-3024-46D0-8D40-06EDDE437E10}" type="sibTrans" cxnId="{455C3766-3325-413F-9FAD-FE31990A076E}">
      <dgm:prSet/>
      <dgm:spPr/>
      <dgm:t>
        <a:bodyPr/>
        <a:lstStyle/>
        <a:p>
          <a:endParaRPr lang="en-US"/>
        </a:p>
      </dgm:t>
    </dgm:pt>
    <dgm:pt modelId="{D15C6259-1BE4-47A8-A568-56D66385C7A0}">
      <dgm:prSet phldrT="[Text]" custT="1"/>
      <dgm:spPr/>
      <dgm:t>
        <a:bodyPr/>
        <a:lstStyle/>
        <a:p>
          <a:r>
            <a:rPr lang="mn-MN" sz="1800" dirty="0" smtClean="0">
              <a:latin typeface="Arial" panose="020B0604020202020204" pitchFamily="34" charset="0"/>
              <a:cs typeface="Arial" panose="020B0604020202020204" pitchFamily="34" charset="0"/>
            </a:rPr>
            <a:t>Далд</a:t>
          </a:r>
          <a:endParaRPr lang="en-US" sz="1400" dirty="0">
            <a:latin typeface="Arial" panose="020B0604020202020204" pitchFamily="34" charset="0"/>
            <a:cs typeface="Arial" panose="020B0604020202020204" pitchFamily="34" charset="0"/>
          </a:endParaRPr>
        </a:p>
      </dgm:t>
    </dgm:pt>
    <dgm:pt modelId="{1A331B07-2150-45AF-B179-601E9C25F188}" type="parTrans" cxnId="{953C4581-C3E1-4AF4-A304-38600189E820}">
      <dgm:prSet/>
      <dgm:spPr/>
      <dgm:t>
        <a:bodyPr/>
        <a:lstStyle/>
        <a:p>
          <a:endParaRPr lang="en-US"/>
        </a:p>
      </dgm:t>
    </dgm:pt>
    <dgm:pt modelId="{B484542A-51E9-4C41-9F54-14AD4F9ACA61}" type="sibTrans" cxnId="{953C4581-C3E1-4AF4-A304-38600189E820}">
      <dgm:prSet/>
      <dgm:spPr/>
      <dgm:t>
        <a:bodyPr/>
        <a:lstStyle/>
        <a:p>
          <a:endParaRPr lang="en-US"/>
        </a:p>
      </dgm:t>
    </dgm:pt>
    <dgm:pt modelId="{2B55E060-CECA-489D-9450-5145C5B72109}">
      <dgm:prSet custT="1"/>
      <dgm:spPr/>
      <dgm:t>
        <a:bodyPr/>
        <a:lstStyle/>
        <a:p>
          <a:r>
            <a:rPr lang="mn-MN" sz="1400" dirty="0" smtClean="0">
              <a:latin typeface="Arial" panose="020B0604020202020204" pitchFamily="34" charset="0"/>
              <a:cs typeface="Arial" panose="020B0604020202020204" pitchFamily="34" charset="0"/>
            </a:rPr>
            <a:t>Хохирогчид давхар хариуцлага</a:t>
          </a:r>
          <a:endParaRPr lang="en-US" sz="1400" dirty="0">
            <a:latin typeface="Arial" panose="020B0604020202020204" pitchFamily="34" charset="0"/>
            <a:cs typeface="Arial" panose="020B0604020202020204" pitchFamily="34" charset="0"/>
          </a:endParaRPr>
        </a:p>
      </dgm:t>
    </dgm:pt>
    <dgm:pt modelId="{5E236E6A-3496-4F51-8006-6807E946DDCA}" type="parTrans" cxnId="{917B4CF6-DD75-4171-90BF-24A398CCACF4}">
      <dgm:prSet/>
      <dgm:spPr/>
      <dgm:t>
        <a:bodyPr/>
        <a:lstStyle/>
        <a:p>
          <a:endParaRPr lang="en-US"/>
        </a:p>
      </dgm:t>
    </dgm:pt>
    <dgm:pt modelId="{5DE5C721-DDD2-4D5C-AC8B-1E4E80EAC119}" type="sibTrans" cxnId="{917B4CF6-DD75-4171-90BF-24A398CCACF4}">
      <dgm:prSet/>
      <dgm:spPr/>
      <dgm:t>
        <a:bodyPr/>
        <a:lstStyle/>
        <a:p>
          <a:endParaRPr lang="en-US"/>
        </a:p>
      </dgm:t>
    </dgm:pt>
    <dgm:pt modelId="{F32CEF06-710E-447C-80E0-20EBB5C77233}" type="pres">
      <dgm:prSet presAssocID="{83BC9A31-5CB4-414A-9E62-75532DCF0316}" presName="composite" presStyleCnt="0">
        <dgm:presLayoutVars>
          <dgm:chMax val="1"/>
          <dgm:dir/>
          <dgm:resizeHandles val="exact"/>
        </dgm:presLayoutVars>
      </dgm:prSet>
      <dgm:spPr/>
      <dgm:t>
        <a:bodyPr/>
        <a:lstStyle/>
        <a:p>
          <a:endParaRPr lang="en-US"/>
        </a:p>
      </dgm:t>
    </dgm:pt>
    <dgm:pt modelId="{590CE136-684D-4135-B051-37A719C2AEFE}" type="pres">
      <dgm:prSet presAssocID="{83BC9A31-5CB4-414A-9E62-75532DCF0316}" presName="radial" presStyleCnt="0">
        <dgm:presLayoutVars>
          <dgm:animLvl val="ctr"/>
        </dgm:presLayoutVars>
      </dgm:prSet>
      <dgm:spPr/>
      <dgm:t>
        <a:bodyPr/>
        <a:lstStyle/>
        <a:p>
          <a:endParaRPr lang="en-US"/>
        </a:p>
      </dgm:t>
    </dgm:pt>
    <dgm:pt modelId="{46CFD0E7-BA98-47CA-B228-343BB23EC953}" type="pres">
      <dgm:prSet presAssocID="{545B077A-2AD4-4360-8621-A990871A76CE}" presName="centerShape" presStyleLbl="vennNode1" presStyleIdx="0" presStyleCnt="8"/>
      <dgm:spPr/>
      <dgm:t>
        <a:bodyPr/>
        <a:lstStyle/>
        <a:p>
          <a:endParaRPr lang="en-US"/>
        </a:p>
      </dgm:t>
    </dgm:pt>
    <dgm:pt modelId="{530AC948-8EE4-4D00-AE6F-6C87A8D669A5}" type="pres">
      <dgm:prSet presAssocID="{791A099D-A3FE-47E4-AB48-B3F06F57966D}" presName="node" presStyleLbl="vennNode1" presStyleIdx="1" presStyleCnt="8">
        <dgm:presLayoutVars>
          <dgm:bulletEnabled val="1"/>
        </dgm:presLayoutVars>
      </dgm:prSet>
      <dgm:spPr/>
      <dgm:t>
        <a:bodyPr/>
        <a:lstStyle/>
        <a:p>
          <a:endParaRPr lang="en-US"/>
        </a:p>
      </dgm:t>
    </dgm:pt>
    <dgm:pt modelId="{24C5C2BE-FB03-432C-AE56-293588DC8206}" type="pres">
      <dgm:prSet presAssocID="{19F6AA48-E949-4C4D-82E5-B3F85E02D5E2}" presName="node" presStyleLbl="vennNode1" presStyleIdx="2" presStyleCnt="8" custScaleX="107009">
        <dgm:presLayoutVars>
          <dgm:bulletEnabled val="1"/>
        </dgm:presLayoutVars>
      </dgm:prSet>
      <dgm:spPr/>
      <dgm:t>
        <a:bodyPr/>
        <a:lstStyle/>
        <a:p>
          <a:endParaRPr lang="en-US"/>
        </a:p>
      </dgm:t>
    </dgm:pt>
    <dgm:pt modelId="{559659E5-DCB0-4F4F-876C-510FDBACA0D9}" type="pres">
      <dgm:prSet presAssocID="{9EF2BE8C-86F0-4487-86BA-CC8CCB5A4E33}" presName="node" presStyleLbl="vennNode1" presStyleIdx="3" presStyleCnt="8" custScaleX="110636">
        <dgm:presLayoutVars>
          <dgm:bulletEnabled val="1"/>
        </dgm:presLayoutVars>
      </dgm:prSet>
      <dgm:spPr/>
      <dgm:t>
        <a:bodyPr/>
        <a:lstStyle/>
        <a:p>
          <a:endParaRPr lang="en-US"/>
        </a:p>
      </dgm:t>
    </dgm:pt>
    <dgm:pt modelId="{AD6D9295-2BDA-4C1D-892C-D07E72A47D9D}" type="pres">
      <dgm:prSet presAssocID="{FD51C67D-D6B7-4D1E-B555-247327C14401}" presName="node" presStyleLbl="vennNode1" presStyleIdx="4" presStyleCnt="8">
        <dgm:presLayoutVars>
          <dgm:bulletEnabled val="1"/>
        </dgm:presLayoutVars>
      </dgm:prSet>
      <dgm:spPr/>
      <dgm:t>
        <a:bodyPr/>
        <a:lstStyle/>
        <a:p>
          <a:endParaRPr lang="en-US"/>
        </a:p>
      </dgm:t>
    </dgm:pt>
    <dgm:pt modelId="{2DEAF0C2-75A5-48D9-867A-33E1BC8BA46B}" type="pres">
      <dgm:prSet presAssocID="{A497E75F-E1DE-431D-BBA1-68F4D504CFB5}" presName="node" presStyleLbl="vennNode1" presStyleIdx="5" presStyleCnt="8">
        <dgm:presLayoutVars>
          <dgm:bulletEnabled val="1"/>
        </dgm:presLayoutVars>
      </dgm:prSet>
      <dgm:spPr/>
      <dgm:t>
        <a:bodyPr/>
        <a:lstStyle/>
        <a:p>
          <a:endParaRPr lang="en-US"/>
        </a:p>
      </dgm:t>
    </dgm:pt>
    <dgm:pt modelId="{F66D09AD-5759-4C6B-8452-58BA5B85285C}" type="pres">
      <dgm:prSet presAssocID="{2B55E060-CECA-489D-9450-5145C5B72109}" presName="node" presStyleLbl="vennNode1" presStyleIdx="6" presStyleCnt="8">
        <dgm:presLayoutVars>
          <dgm:bulletEnabled val="1"/>
        </dgm:presLayoutVars>
      </dgm:prSet>
      <dgm:spPr/>
      <dgm:t>
        <a:bodyPr/>
        <a:lstStyle/>
        <a:p>
          <a:endParaRPr lang="en-US"/>
        </a:p>
      </dgm:t>
    </dgm:pt>
    <dgm:pt modelId="{96917A6D-363F-4139-944C-D53304DE3135}" type="pres">
      <dgm:prSet presAssocID="{D15C6259-1BE4-47A8-A568-56D66385C7A0}" presName="node" presStyleLbl="vennNode1" presStyleIdx="7" presStyleCnt="8" custScaleX="118909">
        <dgm:presLayoutVars>
          <dgm:bulletEnabled val="1"/>
        </dgm:presLayoutVars>
      </dgm:prSet>
      <dgm:spPr/>
      <dgm:t>
        <a:bodyPr/>
        <a:lstStyle/>
        <a:p>
          <a:endParaRPr lang="en-US"/>
        </a:p>
      </dgm:t>
    </dgm:pt>
  </dgm:ptLst>
  <dgm:cxnLst>
    <dgm:cxn modelId="{F5B723E6-86DA-453A-BCAB-7679D496CD1E}" type="presOf" srcId="{FD51C67D-D6B7-4D1E-B555-247327C14401}" destId="{AD6D9295-2BDA-4C1D-892C-D07E72A47D9D}" srcOrd="0" destOrd="0" presId="urn:microsoft.com/office/officeart/2005/8/layout/radial3"/>
    <dgm:cxn modelId="{A2E878C0-AA50-4EFF-9314-0ED9262552FE}" type="presOf" srcId="{83BC9A31-5CB4-414A-9E62-75532DCF0316}" destId="{F32CEF06-710E-447C-80E0-20EBB5C77233}" srcOrd="0" destOrd="0" presId="urn:microsoft.com/office/officeart/2005/8/layout/radial3"/>
    <dgm:cxn modelId="{717CD39D-434E-4D34-B3EB-87BB8DBD47FA}" srcId="{83BC9A31-5CB4-414A-9E62-75532DCF0316}" destId="{545B077A-2AD4-4360-8621-A990871A76CE}" srcOrd="0" destOrd="0" parTransId="{B99A4832-01E9-4464-94A4-A354C13D092E}" sibTransId="{8A3734D9-525E-49D4-8C64-E47BF100FE09}"/>
    <dgm:cxn modelId="{5BBA402F-AB24-405B-8356-A286097FECB8}" type="presOf" srcId="{791A099D-A3FE-47E4-AB48-B3F06F57966D}" destId="{530AC948-8EE4-4D00-AE6F-6C87A8D669A5}" srcOrd="0" destOrd="0" presId="urn:microsoft.com/office/officeart/2005/8/layout/radial3"/>
    <dgm:cxn modelId="{C86B4580-0EAA-48B3-89B8-7CBF60790B1C}" srcId="{545B077A-2AD4-4360-8621-A990871A76CE}" destId="{791A099D-A3FE-47E4-AB48-B3F06F57966D}" srcOrd="0" destOrd="0" parTransId="{40B1DC63-EE4F-43F8-AF30-2942330DCA73}" sibTransId="{DD846270-88BA-4CF5-9CB4-474A7C8E35F9}"/>
    <dgm:cxn modelId="{C0797411-14F3-4A44-A372-8F86478ACFB8}" type="presOf" srcId="{D15C6259-1BE4-47A8-A568-56D66385C7A0}" destId="{96917A6D-363F-4139-944C-D53304DE3135}" srcOrd="0" destOrd="0" presId="urn:microsoft.com/office/officeart/2005/8/layout/radial3"/>
    <dgm:cxn modelId="{455C3766-3325-413F-9FAD-FE31990A076E}" srcId="{545B077A-2AD4-4360-8621-A990871A76CE}" destId="{A497E75F-E1DE-431D-BBA1-68F4D504CFB5}" srcOrd="4" destOrd="0" parTransId="{4EB1A7C3-49FF-46A5-AFD1-54DD96281923}" sibTransId="{D55E6F83-3024-46D0-8D40-06EDDE437E10}"/>
    <dgm:cxn modelId="{1E8E86E0-A8F5-4EDC-86BD-E36B51F1EBF3}" type="presOf" srcId="{19F6AA48-E949-4C4D-82E5-B3F85E02D5E2}" destId="{24C5C2BE-FB03-432C-AE56-293588DC8206}" srcOrd="0" destOrd="0" presId="urn:microsoft.com/office/officeart/2005/8/layout/radial3"/>
    <dgm:cxn modelId="{9372BDB3-A602-4CB9-9D7E-07D3F56B0072}" srcId="{545B077A-2AD4-4360-8621-A990871A76CE}" destId="{19F6AA48-E949-4C4D-82E5-B3F85E02D5E2}" srcOrd="1" destOrd="0" parTransId="{F1C0EA08-4A3A-4E21-968D-84EDFFE36803}" sibTransId="{E43096B4-967E-4953-AA9A-3FC2BAA687CA}"/>
    <dgm:cxn modelId="{526B4D97-2BF5-46BA-A9A7-A4EE3FA6964D}" type="presOf" srcId="{9EF2BE8C-86F0-4487-86BA-CC8CCB5A4E33}" destId="{559659E5-DCB0-4F4F-876C-510FDBACA0D9}" srcOrd="0" destOrd="0" presId="urn:microsoft.com/office/officeart/2005/8/layout/radial3"/>
    <dgm:cxn modelId="{6DD75E62-5ECE-4116-AD50-847792D4570D}" type="presOf" srcId="{A497E75F-E1DE-431D-BBA1-68F4D504CFB5}" destId="{2DEAF0C2-75A5-48D9-867A-33E1BC8BA46B}" srcOrd="0" destOrd="0" presId="urn:microsoft.com/office/officeart/2005/8/layout/radial3"/>
    <dgm:cxn modelId="{953C4581-C3E1-4AF4-A304-38600189E820}" srcId="{545B077A-2AD4-4360-8621-A990871A76CE}" destId="{D15C6259-1BE4-47A8-A568-56D66385C7A0}" srcOrd="6" destOrd="0" parTransId="{1A331B07-2150-45AF-B179-601E9C25F188}" sibTransId="{B484542A-51E9-4C41-9F54-14AD4F9ACA61}"/>
    <dgm:cxn modelId="{917B4CF6-DD75-4171-90BF-24A398CCACF4}" srcId="{545B077A-2AD4-4360-8621-A990871A76CE}" destId="{2B55E060-CECA-489D-9450-5145C5B72109}" srcOrd="5" destOrd="0" parTransId="{5E236E6A-3496-4F51-8006-6807E946DDCA}" sibTransId="{5DE5C721-DDD2-4D5C-AC8B-1E4E80EAC119}"/>
    <dgm:cxn modelId="{D27CB59E-8C59-43C4-80C1-3EF3BE54B679}" type="presOf" srcId="{2B55E060-CECA-489D-9450-5145C5B72109}" destId="{F66D09AD-5759-4C6B-8452-58BA5B85285C}" srcOrd="0" destOrd="0" presId="urn:microsoft.com/office/officeart/2005/8/layout/radial3"/>
    <dgm:cxn modelId="{40846355-7E8B-40AA-9DE5-81DAA908DEAE}" srcId="{545B077A-2AD4-4360-8621-A990871A76CE}" destId="{FD51C67D-D6B7-4D1E-B555-247327C14401}" srcOrd="3" destOrd="0" parTransId="{A72340BC-2391-4CC2-A385-D00041E3B4F4}" sibTransId="{AE7034CA-AE85-4DEB-B5C9-5AC9A94F2222}"/>
    <dgm:cxn modelId="{833B7DC6-C3A8-4BBF-8F1C-8E57A7B0CA64}" type="presOf" srcId="{545B077A-2AD4-4360-8621-A990871A76CE}" destId="{46CFD0E7-BA98-47CA-B228-343BB23EC953}" srcOrd="0" destOrd="0" presId="urn:microsoft.com/office/officeart/2005/8/layout/radial3"/>
    <dgm:cxn modelId="{A5A7BF56-BF2B-43AF-AD1F-2C554BEA992F}" srcId="{545B077A-2AD4-4360-8621-A990871A76CE}" destId="{9EF2BE8C-86F0-4487-86BA-CC8CCB5A4E33}" srcOrd="2" destOrd="0" parTransId="{299AE83A-55C2-4DC3-A7BC-2903ACF4D793}" sibTransId="{1D9821E9-3E32-46CD-92DD-14BCF3F451B5}"/>
    <dgm:cxn modelId="{2B25EDC0-A1F7-4D91-922F-ACCD39AEF1BE}" type="presParOf" srcId="{F32CEF06-710E-447C-80E0-20EBB5C77233}" destId="{590CE136-684D-4135-B051-37A719C2AEFE}" srcOrd="0" destOrd="0" presId="urn:microsoft.com/office/officeart/2005/8/layout/radial3"/>
    <dgm:cxn modelId="{C914E278-1303-430A-9DE0-977DFC93BD38}" type="presParOf" srcId="{590CE136-684D-4135-B051-37A719C2AEFE}" destId="{46CFD0E7-BA98-47CA-B228-343BB23EC953}" srcOrd="0" destOrd="0" presId="urn:microsoft.com/office/officeart/2005/8/layout/radial3"/>
    <dgm:cxn modelId="{DE68226C-0EBE-4607-AC9C-4C68DA65D826}" type="presParOf" srcId="{590CE136-684D-4135-B051-37A719C2AEFE}" destId="{530AC948-8EE4-4D00-AE6F-6C87A8D669A5}" srcOrd="1" destOrd="0" presId="urn:microsoft.com/office/officeart/2005/8/layout/radial3"/>
    <dgm:cxn modelId="{C62BF715-D331-4251-A941-13A46AB988CA}" type="presParOf" srcId="{590CE136-684D-4135-B051-37A719C2AEFE}" destId="{24C5C2BE-FB03-432C-AE56-293588DC8206}" srcOrd="2" destOrd="0" presId="urn:microsoft.com/office/officeart/2005/8/layout/radial3"/>
    <dgm:cxn modelId="{79848E88-A7FC-4BFC-B0F8-A943559998A1}" type="presParOf" srcId="{590CE136-684D-4135-B051-37A719C2AEFE}" destId="{559659E5-DCB0-4F4F-876C-510FDBACA0D9}" srcOrd="3" destOrd="0" presId="urn:microsoft.com/office/officeart/2005/8/layout/radial3"/>
    <dgm:cxn modelId="{3BA92559-BF93-422C-ACAA-D29E9B77D886}" type="presParOf" srcId="{590CE136-684D-4135-B051-37A719C2AEFE}" destId="{AD6D9295-2BDA-4C1D-892C-D07E72A47D9D}" srcOrd="4" destOrd="0" presId="urn:microsoft.com/office/officeart/2005/8/layout/radial3"/>
    <dgm:cxn modelId="{2E1A7EA8-9FA4-46F2-9455-DD27EEA1D070}" type="presParOf" srcId="{590CE136-684D-4135-B051-37A719C2AEFE}" destId="{2DEAF0C2-75A5-48D9-867A-33E1BC8BA46B}" srcOrd="5" destOrd="0" presId="urn:microsoft.com/office/officeart/2005/8/layout/radial3"/>
    <dgm:cxn modelId="{E0BEC266-0023-4289-AE64-78A27EEFD568}" type="presParOf" srcId="{590CE136-684D-4135-B051-37A719C2AEFE}" destId="{F66D09AD-5759-4C6B-8452-58BA5B85285C}" srcOrd="6" destOrd="0" presId="urn:microsoft.com/office/officeart/2005/8/layout/radial3"/>
    <dgm:cxn modelId="{3EEC9902-7C19-45D5-B0BA-E043BF177FF2}" type="presParOf" srcId="{590CE136-684D-4135-B051-37A719C2AEFE}" destId="{96917A6D-363F-4139-944C-D53304DE3135}"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FD0E7-BA98-47CA-B228-343BB23EC953}">
      <dsp:nvSpPr>
        <dsp:cNvPr id="0" name=""/>
        <dsp:cNvSpPr/>
      </dsp:nvSpPr>
      <dsp:spPr>
        <a:xfrm>
          <a:off x="2464697" y="1204358"/>
          <a:ext cx="2880707" cy="2880707"/>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mn-MN" sz="1800" kern="1200" dirty="0" smtClean="0">
              <a:latin typeface="Arial" panose="020B0604020202020204" pitchFamily="34" charset="0"/>
              <a:cs typeface="Arial" panose="020B0604020202020204" pitchFamily="34" charset="0"/>
            </a:rPr>
            <a:t>Гэр бүлийн болон хүүхдийн эсрэг хүчирхийлэл </a:t>
          </a:r>
          <a:endParaRPr lang="en-US" sz="1800" kern="1200" dirty="0">
            <a:latin typeface="Arial" panose="020B0604020202020204" pitchFamily="34" charset="0"/>
            <a:cs typeface="Arial" panose="020B0604020202020204" pitchFamily="34" charset="0"/>
          </a:endParaRPr>
        </a:p>
      </dsp:txBody>
      <dsp:txXfrm>
        <a:off x="2886567" y="1626228"/>
        <a:ext cx="2036967" cy="2036967"/>
      </dsp:txXfrm>
    </dsp:sp>
    <dsp:sp modelId="{530AC948-8EE4-4D00-AE6F-6C87A8D669A5}">
      <dsp:nvSpPr>
        <dsp:cNvPr id="0" name=""/>
        <dsp:cNvSpPr/>
      </dsp:nvSpPr>
      <dsp:spPr>
        <a:xfrm>
          <a:off x="3184874" y="47473"/>
          <a:ext cx="1440353" cy="1440353"/>
        </a:xfrm>
        <a:prstGeom prst="ellipse">
          <a:avLst/>
        </a:prstGeom>
        <a:solidFill>
          <a:schemeClr val="accent4">
            <a:alpha val="50000"/>
            <a:hueOff val="763078"/>
            <a:satOff val="845"/>
            <a:lumOff val="2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n-MN" sz="1400" kern="1200" dirty="0" smtClean="0">
              <a:latin typeface="Arial" panose="020B0604020202020204" pitchFamily="34" charset="0"/>
              <a:cs typeface="Arial" panose="020B0604020202020204" pitchFamily="34" charset="0"/>
            </a:rPr>
            <a:t>Давтагддаг</a:t>
          </a:r>
          <a:endParaRPr lang="en-US" sz="1400" kern="1200" dirty="0">
            <a:latin typeface="Arial" panose="020B0604020202020204" pitchFamily="34" charset="0"/>
            <a:cs typeface="Arial" panose="020B0604020202020204" pitchFamily="34" charset="0"/>
          </a:endParaRPr>
        </a:p>
      </dsp:txBody>
      <dsp:txXfrm>
        <a:off x="3395809" y="258408"/>
        <a:ext cx="1018483" cy="1018483"/>
      </dsp:txXfrm>
    </dsp:sp>
    <dsp:sp modelId="{24C5C2BE-FB03-432C-AE56-293588DC8206}">
      <dsp:nvSpPr>
        <dsp:cNvPr id="0" name=""/>
        <dsp:cNvSpPr/>
      </dsp:nvSpPr>
      <dsp:spPr>
        <a:xfrm>
          <a:off x="4601942" y="754206"/>
          <a:ext cx="1541308" cy="1440353"/>
        </a:xfrm>
        <a:prstGeom prst="ellipse">
          <a:avLst/>
        </a:prstGeom>
        <a:solidFill>
          <a:schemeClr val="accent4">
            <a:alpha val="50000"/>
            <a:hueOff val="1526156"/>
            <a:satOff val="1690"/>
            <a:lumOff val="56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n-MN" sz="1400" kern="1200" dirty="0" smtClean="0">
              <a:latin typeface="Arial" panose="020B0604020202020204" pitchFamily="34" charset="0"/>
              <a:cs typeface="Arial" panose="020B0604020202020204" pitchFamily="34" charset="0"/>
            </a:rPr>
            <a:t>Даамжирдаг</a:t>
          </a:r>
          <a:endParaRPr lang="en-US" sz="1400" kern="1200" dirty="0">
            <a:latin typeface="Arial" panose="020B0604020202020204" pitchFamily="34" charset="0"/>
            <a:cs typeface="Arial" panose="020B0604020202020204" pitchFamily="34" charset="0"/>
          </a:endParaRPr>
        </a:p>
      </dsp:txBody>
      <dsp:txXfrm>
        <a:off x="4827661" y="965141"/>
        <a:ext cx="1089870" cy="1018483"/>
      </dsp:txXfrm>
    </dsp:sp>
    <dsp:sp modelId="{559659E5-DCB0-4F4F-876C-510FDBACA0D9}">
      <dsp:nvSpPr>
        <dsp:cNvPr id="0" name=""/>
        <dsp:cNvSpPr/>
      </dsp:nvSpPr>
      <dsp:spPr>
        <a:xfrm>
          <a:off x="4938275" y="2342220"/>
          <a:ext cx="1593549" cy="1440353"/>
        </a:xfrm>
        <a:prstGeom prst="ellipse">
          <a:avLst/>
        </a:prstGeom>
        <a:solidFill>
          <a:schemeClr val="accent4">
            <a:alpha val="50000"/>
            <a:hueOff val="2289233"/>
            <a:satOff val="2535"/>
            <a:lumOff val="8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n-MN" sz="1400" kern="1200" dirty="0" smtClean="0">
              <a:latin typeface="Arial" panose="020B0604020202020204" pitchFamily="34" charset="0"/>
              <a:cs typeface="Arial" panose="020B0604020202020204" pitchFamily="34" charset="0"/>
            </a:rPr>
            <a:t>Хамаарал бүхий хооронд үйлддэгддэг</a:t>
          </a:r>
          <a:endParaRPr lang="en-US" sz="1400" kern="1200" dirty="0">
            <a:latin typeface="Arial" panose="020B0604020202020204" pitchFamily="34" charset="0"/>
            <a:cs typeface="Arial" panose="020B0604020202020204" pitchFamily="34" charset="0"/>
          </a:endParaRPr>
        </a:p>
      </dsp:txBody>
      <dsp:txXfrm>
        <a:off x="5171645" y="2553155"/>
        <a:ext cx="1126809" cy="1018483"/>
      </dsp:txXfrm>
    </dsp:sp>
    <dsp:sp modelId="{AD6D9295-2BDA-4C1D-892C-D07E72A47D9D}">
      <dsp:nvSpPr>
        <dsp:cNvPr id="0" name=""/>
        <dsp:cNvSpPr/>
      </dsp:nvSpPr>
      <dsp:spPr>
        <a:xfrm>
          <a:off x="3999300" y="3615709"/>
          <a:ext cx="1440353" cy="1440353"/>
        </a:xfrm>
        <a:prstGeom prst="ellipse">
          <a:avLst/>
        </a:prstGeom>
        <a:solidFill>
          <a:schemeClr val="accent4">
            <a:alpha val="50000"/>
            <a:hueOff val="3052311"/>
            <a:satOff val="3381"/>
            <a:lumOff val="11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n-MN" sz="1400" kern="1200" dirty="0" smtClean="0">
              <a:latin typeface="Arial" panose="020B0604020202020204" pitchFamily="34" charset="0"/>
              <a:cs typeface="Arial" panose="020B0604020202020204" pitchFamily="34" charset="0"/>
            </a:rPr>
            <a:t>Нэг орчинд амьдардаг</a:t>
          </a:r>
          <a:endParaRPr lang="en-US" sz="1400" kern="1200" dirty="0">
            <a:latin typeface="Arial" panose="020B0604020202020204" pitchFamily="34" charset="0"/>
            <a:cs typeface="Arial" panose="020B0604020202020204" pitchFamily="34" charset="0"/>
          </a:endParaRPr>
        </a:p>
      </dsp:txBody>
      <dsp:txXfrm>
        <a:off x="4210235" y="3826644"/>
        <a:ext cx="1018483" cy="1018483"/>
      </dsp:txXfrm>
    </dsp:sp>
    <dsp:sp modelId="{2DEAF0C2-75A5-48D9-867A-33E1BC8BA46B}">
      <dsp:nvSpPr>
        <dsp:cNvPr id="0" name=""/>
        <dsp:cNvSpPr/>
      </dsp:nvSpPr>
      <dsp:spPr>
        <a:xfrm>
          <a:off x="2370447" y="3615709"/>
          <a:ext cx="1440353" cy="1440353"/>
        </a:xfrm>
        <a:prstGeom prst="ellipse">
          <a:avLst/>
        </a:prstGeom>
        <a:solidFill>
          <a:schemeClr val="accent4">
            <a:alpha val="50000"/>
            <a:hueOff val="3815389"/>
            <a:satOff val="4226"/>
            <a:lumOff val="14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n-MN" sz="1400" kern="1200" dirty="0" smtClean="0">
              <a:latin typeface="Arial" panose="020B0604020202020204" pitchFamily="34" charset="0"/>
              <a:cs typeface="Arial" panose="020B0604020202020204" pitchFamily="34" charset="0"/>
            </a:rPr>
            <a:t>Хохирогч байнгын эрхшээлд байдаг</a:t>
          </a:r>
          <a:endParaRPr lang="en-US" sz="1400" kern="1200" dirty="0">
            <a:latin typeface="Arial" panose="020B0604020202020204" pitchFamily="34" charset="0"/>
            <a:cs typeface="Arial" panose="020B0604020202020204" pitchFamily="34" charset="0"/>
          </a:endParaRPr>
        </a:p>
      </dsp:txBody>
      <dsp:txXfrm>
        <a:off x="2581382" y="3826644"/>
        <a:ext cx="1018483" cy="1018483"/>
      </dsp:txXfrm>
    </dsp:sp>
    <dsp:sp modelId="{F66D09AD-5759-4C6B-8452-58BA5B85285C}">
      <dsp:nvSpPr>
        <dsp:cNvPr id="0" name=""/>
        <dsp:cNvSpPr/>
      </dsp:nvSpPr>
      <dsp:spPr>
        <a:xfrm>
          <a:off x="1354874" y="2342220"/>
          <a:ext cx="1440353" cy="1440353"/>
        </a:xfrm>
        <a:prstGeom prst="ellipse">
          <a:avLst/>
        </a:prstGeom>
        <a:solidFill>
          <a:schemeClr val="accent4">
            <a:alpha val="50000"/>
            <a:hueOff val="4578467"/>
            <a:satOff val="5071"/>
            <a:lumOff val="16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n-MN" sz="1400" kern="1200" dirty="0" smtClean="0">
              <a:latin typeface="Arial" panose="020B0604020202020204" pitchFamily="34" charset="0"/>
              <a:cs typeface="Arial" panose="020B0604020202020204" pitchFamily="34" charset="0"/>
            </a:rPr>
            <a:t>Хохирогчид давхар хариуцлага</a:t>
          </a:r>
          <a:endParaRPr lang="en-US" sz="1400" kern="1200" dirty="0">
            <a:latin typeface="Arial" panose="020B0604020202020204" pitchFamily="34" charset="0"/>
            <a:cs typeface="Arial" panose="020B0604020202020204" pitchFamily="34" charset="0"/>
          </a:endParaRPr>
        </a:p>
      </dsp:txBody>
      <dsp:txXfrm>
        <a:off x="1565809" y="2553155"/>
        <a:ext cx="1018483" cy="1018483"/>
      </dsp:txXfrm>
    </dsp:sp>
    <dsp:sp modelId="{96917A6D-363F-4139-944C-D53304DE3135}">
      <dsp:nvSpPr>
        <dsp:cNvPr id="0" name=""/>
        <dsp:cNvSpPr/>
      </dsp:nvSpPr>
      <dsp:spPr>
        <a:xfrm>
          <a:off x="1581150" y="754206"/>
          <a:ext cx="1712710" cy="1440353"/>
        </a:xfrm>
        <a:prstGeom prst="ellipse">
          <a:avLst/>
        </a:prstGeom>
        <a:solidFill>
          <a:schemeClr val="accent4">
            <a:alpha val="50000"/>
            <a:hueOff val="5341544"/>
            <a:satOff val="5916"/>
            <a:lumOff val="19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mn-MN" sz="1800" kern="1200" dirty="0" smtClean="0">
              <a:latin typeface="Arial" panose="020B0604020202020204" pitchFamily="34" charset="0"/>
              <a:cs typeface="Arial" panose="020B0604020202020204" pitchFamily="34" charset="0"/>
            </a:rPr>
            <a:t>Далд</a:t>
          </a:r>
          <a:endParaRPr lang="en-US" sz="1400" kern="1200" dirty="0">
            <a:latin typeface="Arial" panose="020B0604020202020204" pitchFamily="34" charset="0"/>
            <a:cs typeface="Arial" panose="020B0604020202020204" pitchFamily="34" charset="0"/>
          </a:endParaRPr>
        </a:p>
      </dsp:txBody>
      <dsp:txXfrm>
        <a:off x="1831971" y="965141"/>
        <a:ext cx="1211068" cy="101848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4" y="6117338"/>
            <a:ext cx="857473" cy="365125"/>
          </a:xfrm>
        </p:spPr>
        <p:txBody>
          <a:bodyPr/>
          <a:lstStyle/>
          <a:p>
            <a:pPr>
              <a:defRPr/>
            </a:pPr>
            <a:endParaRPr lang="en-US">
              <a:solidFill>
                <a:srgbClr val="575F6D"/>
              </a:solidFill>
            </a:endParaRPr>
          </a:p>
        </p:txBody>
      </p:sp>
      <p:sp>
        <p:nvSpPr>
          <p:cNvPr id="5" name="Footer Placeholder 4"/>
          <p:cNvSpPr>
            <a:spLocks noGrp="1"/>
          </p:cNvSpPr>
          <p:nvPr>
            <p:ph type="ftr" sz="quarter" idx="11"/>
          </p:nvPr>
        </p:nvSpPr>
        <p:spPr>
          <a:xfrm>
            <a:off x="3623733" y="6117338"/>
            <a:ext cx="3609438" cy="365125"/>
          </a:xfrm>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a:xfrm>
            <a:off x="8275320" y="6117338"/>
            <a:ext cx="411480" cy="365125"/>
          </a:xfrm>
        </p:spPr>
        <p:txBody>
          <a:bodyPr/>
          <a:lstStyle/>
          <a:p>
            <a:pPr>
              <a:defRPr/>
            </a:pPr>
            <a:fld id="{80AC951C-C3DA-499E-AE9B-2668033F6CF6}" type="slidenum">
              <a:rPr lang="en-US" smtClean="0"/>
              <a:pPr>
                <a:defRPr/>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10532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125658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209512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103540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2126051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3061649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2"/>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708263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575F6D"/>
              </a:solidFill>
            </a:endParaRPr>
          </a:p>
        </p:txBody>
      </p:sp>
      <p:sp>
        <p:nvSpPr>
          <p:cNvPr id="5" name="Footer Placeholder 4"/>
          <p:cNvSpPr>
            <a:spLocks noGrp="1"/>
          </p:cNvSpPr>
          <p:nvPr>
            <p:ph type="ftr" sz="quarter" idx="11"/>
          </p:nvPr>
        </p:nvSpPr>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p:txBody>
          <a:bodyPr/>
          <a:lstStyle/>
          <a:p>
            <a:pPr>
              <a:defRPr/>
            </a:pPr>
            <a:fld id="{1D77B3D2-C949-4DD4-8787-7F1C550E89B5}" type="slidenum">
              <a:rPr lang="en-US" smtClean="0"/>
              <a:pPr>
                <a:defRPr/>
              </a:pPr>
              <a:t>‹#›</a:t>
            </a:fld>
            <a:endParaRPr lang="en-US"/>
          </a:p>
        </p:txBody>
      </p:sp>
    </p:spTree>
    <p:extLst>
      <p:ext uri="{BB962C8B-B14F-4D97-AF65-F5344CB8AC3E}">
        <p14:creationId xmlns:p14="http://schemas.microsoft.com/office/powerpoint/2010/main" val="2869467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575F6D"/>
              </a:solidFill>
            </a:endParaRPr>
          </a:p>
        </p:txBody>
      </p:sp>
      <p:sp>
        <p:nvSpPr>
          <p:cNvPr id="5" name="Footer Placeholder 4"/>
          <p:cNvSpPr>
            <a:spLocks noGrp="1"/>
          </p:cNvSpPr>
          <p:nvPr>
            <p:ph type="ftr" sz="quarter" idx="11"/>
          </p:nvPr>
        </p:nvSpPr>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p:txBody>
          <a:bodyPr/>
          <a:lstStyle/>
          <a:p>
            <a:pPr>
              <a:defRPr/>
            </a:pPr>
            <a:fld id="{A9FF4D04-DB28-4422-B2A3-ADFBFC32DB13}" type="slidenum">
              <a:rPr lang="en-US" smtClean="0"/>
              <a:pPr>
                <a:defRPr/>
              </a:pPr>
              <a:t>‹#›</a:t>
            </a:fld>
            <a:endParaRPr lang="en-US"/>
          </a:p>
        </p:txBody>
      </p:sp>
    </p:spTree>
    <p:extLst>
      <p:ext uri="{BB962C8B-B14F-4D97-AF65-F5344CB8AC3E}">
        <p14:creationId xmlns:p14="http://schemas.microsoft.com/office/powerpoint/2010/main" val="1966709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883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00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4"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30" y="6108175"/>
            <a:ext cx="857473" cy="365125"/>
          </a:xfrm>
        </p:spPr>
        <p:txBody>
          <a:bodyPr/>
          <a:lstStyle/>
          <a:p>
            <a:pPr>
              <a:defRPr/>
            </a:pPr>
            <a:endParaRPr lang="en-US">
              <a:solidFill>
                <a:srgbClr val="575F6D"/>
              </a:solidFill>
            </a:endParaRPr>
          </a:p>
        </p:txBody>
      </p:sp>
      <p:sp>
        <p:nvSpPr>
          <p:cNvPr id="5" name="Footer Placeholder 4"/>
          <p:cNvSpPr>
            <a:spLocks noGrp="1"/>
          </p:cNvSpPr>
          <p:nvPr>
            <p:ph type="ftr" sz="quarter" idx="11"/>
          </p:nvPr>
        </p:nvSpPr>
        <p:spPr>
          <a:xfrm>
            <a:off x="1972648" y="6108175"/>
            <a:ext cx="5314517" cy="365125"/>
          </a:xfrm>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a:xfrm>
            <a:off x="8258968" y="6108175"/>
            <a:ext cx="427833" cy="365125"/>
          </a:xfrm>
        </p:spPr>
        <p:txBody>
          <a:bodyPr/>
          <a:lstStyle/>
          <a:p>
            <a:pPr>
              <a:defRPr/>
            </a:pPr>
            <a:fld id="{42FAAC29-C3AA-4FB5-8524-8D4E159B7426}" type="slidenum">
              <a:rPr lang="en-US" smtClean="0"/>
              <a:pPr>
                <a:defRPr/>
              </a:pPr>
              <a:t>‹#›</a:t>
            </a:fld>
            <a:endParaRPr lang="en-US"/>
          </a:p>
        </p:txBody>
      </p:sp>
    </p:spTree>
    <p:extLst>
      <p:ext uri="{BB962C8B-B14F-4D97-AF65-F5344CB8AC3E}">
        <p14:creationId xmlns:p14="http://schemas.microsoft.com/office/powerpoint/2010/main" val="118936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746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265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822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13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982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899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3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852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027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9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39D"/>
              </a:solidFill>
            </a:endParaRPr>
          </a:p>
        </p:txBody>
      </p:sp>
      <p:sp>
        <p:nvSpPr>
          <p:cNvPr id="5" name="Footer Placeholder 4"/>
          <p:cNvSpPr>
            <a:spLocks noGrp="1"/>
          </p:cNvSpPr>
          <p:nvPr>
            <p:ph type="ftr" sz="quarter" idx="11"/>
          </p:nvPr>
        </p:nvSpPr>
        <p:spPr/>
        <p:txBody>
          <a:bodyPr/>
          <a:lstStyle/>
          <a:p>
            <a:pPr>
              <a:defRPr/>
            </a:pPr>
            <a:endParaRPr lang="en-US">
              <a:solidFill>
                <a:srgbClr val="FFF39D"/>
              </a:solidFill>
            </a:endParaRPr>
          </a:p>
        </p:txBody>
      </p:sp>
      <p:sp>
        <p:nvSpPr>
          <p:cNvPr id="6" name="Slide Number Placeholder 5"/>
          <p:cNvSpPr>
            <a:spLocks noGrp="1"/>
          </p:cNvSpPr>
          <p:nvPr>
            <p:ph type="sldNum" sz="quarter" idx="12"/>
          </p:nvPr>
        </p:nvSpPr>
        <p:spPr>
          <a:xfrm>
            <a:off x="8273318" y="6116072"/>
            <a:ext cx="413483" cy="365125"/>
          </a:xfrm>
        </p:spPr>
        <p:txBody>
          <a:bodyPr/>
          <a:lstStyle/>
          <a:p>
            <a:pPr>
              <a:defRPr/>
            </a:pPr>
            <a:fld id="{A955A724-6BCD-4087-B4A1-C3FCCECE862B}" type="slidenum">
              <a:rPr lang="en-US" smtClean="0"/>
              <a:pPr>
                <a:defRPr/>
              </a:pPr>
              <a:t>‹#›</a:t>
            </a:fld>
            <a:endParaRPr lang="en-US"/>
          </a:p>
        </p:txBody>
      </p:sp>
    </p:spTree>
    <p:extLst>
      <p:ext uri="{BB962C8B-B14F-4D97-AF65-F5344CB8AC3E}">
        <p14:creationId xmlns:p14="http://schemas.microsoft.com/office/powerpoint/2010/main" val="98103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71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693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636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64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91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407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10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812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561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88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575F6D"/>
              </a:solidFill>
            </a:endParaRPr>
          </a:p>
        </p:txBody>
      </p:sp>
      <p:sp>
        <p:nvSpPr>
          <p:cNvPr id="6" name="Footer Placeholder 5"/>
          <p:cNvSpPr>
            <a:spLocks noGrp="1"/>
          </p:cNvSpPr>
          <p:nvPr>
            <p:ph type="ftr" sz="quarter" idx="11"/>
          </p:nvPr>
        </p:nvSpPr>
        <p:spPr/>
        <p:txBody>
          <a:bodyPr/>
          <a:lstStyle/>
          <a:p>
            <a:pPr>
              <a:defRPr/>
            </a:pPr>
            <a:endParaRPr lang="en-US">
              <a:solidFill>
                <a:srgbClr val="575F6D"/>
              </a:solidFill>
            </a:endParaRPr>
          </a:p>
        </p:txBody>
      </p:sp>
      <p:sp>
        <p:nvSpPr>
          <p:cNvPr id="7" name="Slide Number Placeholder 6"/>
          <p:cNvSpPr>
            <a:spLocks noGrp="1"/>
          </p:cNvSpPr>
          <p:nvPr>
            <p:ph type="sldNum" sz="quarter" idx="12"/>
          </p:nvPr>
        </p:nvSpPr>
        <p:spPr/>
        <p:txBody>
          <a:bodyPr/>
          <a:lstStyle/>
          <a:p>
            <a:pPr>
              <a:defRPr/>
            </a:pPr>
            <a:fld id="{3BB55009-10F6-4D71-9393-A566C9264371}" type="slidenum">
              <a:rPr lang="en-US" smtClean="0"/>
              <a:pPr>
                <a:defRPr/>
              </a:pPr>
              <a:t>‹#›</a:t>
            </a:fld>
            <a:endParaRPr lang="en-US"/>
          </a:p>
        </p:txBody>
      </p:sp>
    </p:spTree>
    <p:extLst>
      <p:ext uri="{BB962C8B-B14F-4D97-AF65-F5344CB8AC3E}">
        <p14:creationId xmlns:p14="http://schemas.microsoft.com/office/powerpoint/2010/main" val="1047631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813"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EAE60AD-69FE-43AE-8EFE-1E2FF9250F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5922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4" y="6117338"/>
            <a:ext cx="857473" cy="365125"/>
          </a:xfrm>
        </p:spPr>
        <p:txBody>
          <a:bodyPr/>
          <a:lstStyle/>
          <a:p>
            <a:pPr>
              <a:defRPr/>
            </a:pPr>
            <a:endParaRPr lang="en-US">
              <a:solidFill>
                <a:srgbClr val="575F6D"/>
              </a:solidFill>
            </a:endParaRPr>
          </a:p>
        </p:txBody>
      </p:sp>
      <p:sp>
        <p:nvSpPr>
          <p:cNvPr id="5" name="Footer Placeholder 4"/>
          <p:cNvSpPr>
            <a:spLocks noGrp="1"/>
          </p:cNvSpPr>
          <p:nvPr>
            <p:ph type="ftr" sz="quarter" idx="11"/>
          </p:nvPr>
        </p:nvSpPr>
        <p:spPr>
          <a:xfrm>
            <a:off x="3623733" y="6117338"/>
            <a:ext cx="3609438" cy="365125"/>
          </a:xfrm>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a:xfrm>
            <a:off x="8275320" y="6117338"/>
            <a:ext cx="411480" cy="365125"/>
          </a:xfrm>
        </p:spPr>
        <p:txBody>
          <a:bodyPr/>
          <a:lstStyle/>
          <a:p>
            <a:pPr>
              <a:defRPr/>
            </a:pPr>
            <a:fld id="{80AC951C-C3DA-499E-AE9B-2668033F6CF6}" type="slidenum">
              <a:rPr lang="en-US" smtClean="0">
                <a:solidFill>
                  <a:prstClr val="black"/>
                </a:solidFill>
              </a:rPr>
              <a:pPr>
                <a:defRPr/>
              </a:pPr>
              <a:t>‹#›</a:t>
            </a:fld>
            <a:endParaRPr lang="en-US">
              <a:solidFill>
                <a:prstClr val="black"/>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510193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4"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30" y="6108175"/>
            <a:ext cx="857473" cy="365125"/>
          </a:xfrm>
        </p:spPr>
        <p:txBody>
          <a:bodyPr/>
          <a:lstStyle/>
          <a:p>
            <a:pPr>
              <a:defRPr/>
            </a:pPr>
            <a:endParaRPr lang="en-US">
              <a:solidFill>
                <a:srgbClr val="575F6D"/>
              </a:solidFill>
            </a:endParaRPr>
          </a:p>
        </p:txBody>
      </p:sp>
      <p:sp>
        <p:nvSpPr>
          <p:cNvPr id="5" name="Footer Placeholder 4"/>
          <p:cNvSpPr>
            <a:spLocks noGrp="1"/>
          </p:cNvSpPr>
          <p:nvPr>
            <p:ph type="ftr" sz="quarter" idx="11"/>
          </p:nvPr>
        </p:nvSpPr>
        <p:spPr>
          <a:xfrm>
            <a:off x="1972648" y="6108175"/>
            <a:ext cx="5314517" cy="365125"/>
          </a:xfrm>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a:xfrm>
            <a:off x="8258968" y="6108175"/>
            <a:ext cx="427833" cy="365125"/>
          </a:xfrm>
        </p:spPr>
        <p:txBody>
          <a:bodyPr/>
          <a:lstStyle/>
          <a:p>
            <a:pPr>
              <a:defRPr/>
            </a:pPr>
            <a:fld id="{42FAAC29-C3AA-4FB5-8524-8D4E159B742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98163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39D"/>
              </a:solidFill>
            </a:endParaRPr>
          </a:p>
        </p:txBody>
      </p:sp>
      <p:sp>
        <p:nvSpPr>
          <p:cNvPr id="5" name="Footer Placeholder 4"/>
          <p:cNvSpPr>
            <a:spLocks noGrp="1"/>
          </p:cNvSpPr>
          <p:nvPr>
            <p:ph type="ftr" sz="quarter" idx="11"/>
          </p:nvPr>
        </p:nvSpPr>
        <p:spPr/>
        <p:txBody>
          <a:bodyPr/>
          <a:lstStyle/>
          <a:p>
            <a:pPr>
              <a:defRPr/>
            </a:pPr>
            <a:endParaRPr lang="en-US">
              <a:solidFill>
                <a:srgbClr val="FFF39D"/>
              </a:solidFill>
            </a:endParaRPr>
          </a:p>
        </p:txBody>
      </p:sp>
      <p:sp>
        <p:nvSpPr>
          <p:cNvPr id="6" name="Slide Number Placeholder 5"/>
          <p:cNvSpPr>
            <a:spLocks noGrp="1"/>
          </p:cNvSpPr>
          <p:nvPr>
            <p:ph type="sldNum" sz="quarter" idx="12"/>
          </p:nvPr>
        </p:nvSpPr>
        <p:spPr>
          <a:xfrm>
            <a:off x="8273318" y="6116072"/>
            <a:ext cx="413483" cy="365125"/>
          </a:xfrm>
        </p:spPr>
        <p:txBody>
          <a:bodyPr/>
          <a:lstStyle/>
          <a:p>
            <a:pPr>
              <a:defRPr/>
            </a:pPr>
            <a:fld id="{A955A724-6BCD-4087-B4A1-C3FCCECE862B}"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96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575F6D"/>
              </a:solidFill>
            </a:endParaRPr>
          </a:p>
        </p:txBody>
      </p:sp>
      <p:sp>
        <p:nvSpPr>
          <p:cNvPr id="6" name="Footer Placeholder 5"/>
          <p:cNvSpPr>
            <a:spLocks noGrp="1"/>
          </p:cNvSpPr>
          <p:nvPr>
            <p:ph type="ftr" sz="quarter" idx="11"/>
          </p:nvPr>
        </p:nvSpPr>
        <p:spPr/>
        <p:txBody>
          <a:bodyPr/>
          <a:lstStyle/>
          <a:p>
            <a:pPr>
              <a:defRPr/>
            </a:pPr>
            <a:endParaRPr lang="en-US">
              <a:solidFill>
                <a:srgbClr val="575F6D"/>
              </a:solidFill>
            </a:endParaRPr>
          </a:p>
        </p:txBody>
      </p:sp>
      <p:sp>
        <p:nvSpPr>
          <p:cNvPr id="7" name="Slide Number Placeholder 6"/>
          <p:cNvSpPr>
            <a:spLocks noGrp="1"/>
          </p:cNvSpPr>
          <p:nvPr>
            <p:ph type="sldNum" sz="quarter" idx="12"/>
          </p:nvPr>
        </p:nvSpPr>
        <p:spPr/>
        <p:txBody>
          <a:bodyPr/>
          <a:lstStyle/>
          <a:p>
            <a:pPr>
              <a:defRPr/>
            </a:pPr>
            <a:fld id="{3BB55009-10F6-4D71-9393-A566C9264371}"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90740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575F6D"/>
              </a:solidFill>
            </a:endParaRPr>
          </a:p>
        </p:txBody>
      </p:sp>
      <p:sp>
        <p:nvSpPr>
          <p:cNvPr id="8" name="Footer Placeholder 7"/>
          <p:cNvSpPr>
            <a:spLocks noGrp="1"/>
          </p:cNvSpPr>
          <p:nvPr>
            <p:ph type="ftr" sz="quarter" idx="11"/>
          </p:nvPr>
        </p:nvSpPr>
        <p:spPr/>
        <p:txBody>
          <a:bodyPr/>
          <a:lstStyle/>
          <a:p>
            <a:pPr>
              <a:defRPr/>
            </a:pPr>
            <a:endParaRPr lang="en-US">
              <a:solidFill>
                <a:srgbClr val="575F6D"/>
              </a:solidFill>
            </a:endParaRPr>
          </a:p>
        </p:txBody>
      </p:sp>
      <p:sp>
        <p:nvSpPr>
          <p:cNvPr id="9" name="Slide Number Placeholder 8"/>
          <p:cNvSpPr>
            <a:spLocks noGrp="1"/>
          </p:cNvSpPr>
          <p:nvPr>
            <p:ph type="sldNum" sz="quarter" idx="12"/>
          </p:nvPr>
        </p:nvSpPr>
        <p:spPr/>
        <p:txBody>
          <a:bodyPr/>
          <a:lstStyle/>
          <a:p>
            <a:pPr>
              <a:defRPr/>
            </a:pPr>
            <a:fld id="{76B3C2F3-98C4-4D3D-A8F8-2C68DC051865}"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7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575F6D"/>
              </a:solidFill>
            </a:endParaRPr>
          </a:p>
        </p:txBody>
      </p:sp>
      <p:sp>
        <p:nvSpPr>
          <p:cNvPr id="4" name="Footer Placeholder 3"/>
          <p:cNvSpPr>
            <a:spLocks noGrp="1"/>
          </p:cNvSpPr>
          <p:nvPr>
            <p:ph type="ftr" sz="quarter" idx="11"/>
          </p:nvPr>
        </p:nvSpPr>
        <p:spPr/>
        <p:txBody>
          <a:bodyPr/>
          <a:lstStyle/>
          <a:p>
            <a:pPr>
              <a:defRPr/>
            </a:pPr>
            <a:endParaRPr lang="en-US">
              <a:solidFill>
                <a:srgbClr val="575F6D"/>
              </a:solidFill>
            </a:endParaRPr>
          </a:p>
        </p:txBody>
      </p:sp>
      <p:sp>
        <p:nvSpPr>
          <p:cNvPr id="5" name="Slide Number Placeholder 4"/>
          <p:cNvSpPr>
            <a:spLocks noGrp="1"/>
          </p:cNvSpPr>
          <p:nvPr>
            <p:ph type="sldNum" sz="quarter" idx="12"/>
          </p:nvPr>
        </p:nvSpPr>
        <p:spPr/>
        <p:txBody>
          <a:bodyPr/>
          <a:lstStyle/>
          <a:p>
            <a:pPr>
              <a:defRPr/>
            </a:pPr>
            <a:fld id="{6FBC6342-C301-4ECF-AE6F-BFCBF12B6918}"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237419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p>
            <a:pPr>
              <a:defRPr/>
            </a:pPr>
            <a:endParaRPr lang="en-US">
              <a:solidFill>
                <a:srgbClr val="575F6D"/>
              </a:solidFill>
            </a:endParaRPr>
          </a:p>
        </p:txBody>
      </p:sp>
      <p:sp>
        <p:nvSpPr>
          <p:cNvPr id="4" name="Slide Number Placeholder 3"/>
          <p:cNvSpPr>
            <a:spLocks noGrp="1"/>
          </p:cNvSpPr>
          <p:nvPr>
            <p:ph type="sldNum" sz="quarter" idx="12"/>
          </p:nvPr>
        </p:nvSpPr>
        <p:spPr/>
        <p:txBody>
          <a:bodyPr/>
          <a:lstStyle/>
          <a:p>
            <a:pPr>
              <a:defRPr/>
            </a:pPr>
            <a:fld id="{F5FCC830-1E02-47DA-A7D1-4C7BF704D569}"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98669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575F6D"/>
              </a:solidFill>
            </a:endParaRPr>
          </a:p>
        </p:txBody>
      </p:sp>
      <p:sp>
        <p:nvSpPr>
          <p:cNvPr id="6" name="Footer Placeholder 5"/>
          <p:cNvSpPr>
            <a:spLocks noGrp="1"/>
          </p:cNvSpPr>
          <p:nvPr>
            <p:ph type="ftr" sz="quarter" idx="11"/>
          </p:nvPr>
        </p:nvSpPr>
        <p:spPr/>
        <p:txBody>
          <a:bodyPr/>
          <a:lstStyle/>
          <a:p>
            <a:pPr>
              <a:defRPr/>
            </a:pPr>
            <a:endParaRPr lang="en-US">
              <a:solidFill>
                <a:srgbClr val="575F6D"/>
              </a:solidFill>
            </a:endParaRPr>
          </a:p>
        </p:txBody>
      </p:sp>
      <p:sp>
        <p:nvSpPr>
          <p:cNvPr id="7" name="Slide Number Placeholder 6"/>
          <p:cNvSpPr>
            <a:spLocks noGrp="1"/>
          </p:cNvSpPr>
          <p:nvPr>
            <p:ph type="sldNum" sz="quarter" idx="12"/>
          </p:nvPr>
        </p:nvSpPr>
        <p:spPr/>
        <p:txBody>
          <a:bodyPr/>
          <a:lstStyle/>
          <a:p>
            <a:pPr>
              <a:defRPr/>
            </a:pPr>
            <a:fld id="{23029C78-2CE4-4F44-9927-B0919EA40EA7}"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66552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575F6D"/>
              </a:solidFill>
            </a:endParaRPr>
          </a:p>
        </p:txBody>
      </p:sp>
      <p:sp>
        <p:nvSpPr>
          <p:cNvPr id="6" name="Footer Placeholder 5"/>
          <p:cNvSpPr>
            <a:spLocks noGrp="1"/>
          </p:cNvSpPr>
          <p:nvPr>
            <p:ph type="ftr" sz="quarter" idx="11"/>
          </p:nvPr>
        </p:nvSpPr>
        <p:spPr/>
        <p:txBody>
          <a:bodyPr/>
          <a:lstStyle/>
          <a:p>
            <a:pPr>
              <a:defRPr/>
            </a:pPr>
            <a:endParaRPr lang="en-US">
              <a:solidFill>
                <a:srgbClr val="575F6D"/>
              </a:solidFill>
            </a:endParaRPr>
          </a:p>
        </p:txBody>
      </p:sp>
      <p:sp>
        <p:nvSpPr>
          <p:cNvPr id="7" name="Slide Number Placeholder 6"/>
          <p:cNvSpPr>
            <a:spLocks noGrp="1"/>
          </p:cNvSpPr>
          <p:nvPr>
            <p:ph type="sldNum" sz="quarter" idx="12"/>
          </p:nvPr>
        </p:nvSpPr>
        <p:spPr/>
        <p:txBody>
          <a:bodyPr/>
          <a:lstStyle/>
          <a:p>
            <a:pPr>
              <a:defRPr/>
            </a:pPr>
            <a:fld id="{BA73BB4F-B9E6-46AF-A4AC-FF3D666D97B1}"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4729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575F6D"/>
              </a:solidFill>
            </a:endParaRPr>
          </a:p>
        </p:txBody>
      </p:sp>
      <p:sp>
        <p:nvSpPr>
          <p:cNvPr id="8" name="Footer Placeholder 7"/>
          <p:cNvSpPr>
            <a:spLocks noGrp="1"/>
          </p:cNvSpPr>
          <p:nvPr>
            <p:ph type="ftr" sz="quarter" idx="11"/>
          </p:nvPr>
        </p:nvSpPr>
        <p:spPr/>
        <p:txBody>
          <a:bodyPr/>
          <a:lstStyle/>
          <a:p>
            <a:pPr>
              <a:defRPr/>
            </a:pPr>
            <a:endParaRPr lang="en-US">
              <a:solidFill>
                <a:srgbClr val="575F6D"/>
              </a:solidFill>
            </a:endParaRPr>
          </a:p>
        </p:txBody>
      </p:sp>
      <p:sp>
        <p:nvSpPr>
          <p:cNvPr id="9" name="Slide Number Placeholder 8"/>
          <p:cNvSpPr>
            <a:spLocks noGrp="1"/>
          </p:cNvSpPr>
          <p:nvPr>
            <p:ph type="sldNum" sz="quarter" idx="12"/>
          </p:nvPr>
        </p:nvSpPr>
        <p:spPr/>
        <p:txBody>
          <a:bodyPr/>
          <a:lstStyle/>
          <a:p>
            <a:pPr>
              <a:defRPr/>
            </a:pPr>
            <a:fld id="{76B3C2F3-98C4-4D3D-A8F8-2C68DC051865}" type="slidenum">
              <a:rPr lang="en-US" smtClean="0"/>
              <a:pPr>
                <a:defRPr/>
              </a:pPr>
              <a:t>‹#›</a:t>
            </a:fld>
            <a:endParaRPr lang="en-US"/>
          </a:p>
        </p:txBody>
      </p:sp>
    </p:spTree>
    <p:extLst>
      <p:ext uri="{BB962C8B-B14F-4D97-AF65-F5344CB8AC3E}">
        <p14:creationId xmlns:p14="http://schemas.microsoft.com/office/powerpoint/2010/main" val="4099987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3811321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1679223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2198"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3219231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4565405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2198"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3139828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2"/>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9639EE2-4998-4712-BB91-90798A03C411}" type="slidenum">
              <a:rPr lang="en-US" smtClean="0">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1145938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575F6D"/>
              </a:solidFill>
            </a:endParaRPr>
          </a:p>
        </p:txBody>
      </p:sp>
      <p:sp>
        <p:nvSpPr>
          <p:cNvPr id="5" name="Footer Placeholder 4"/>
          <p:cNvSpPr>
            <a:spLocks noGrp="1"/>
          </p:cNvSpPr>
          <p:nvPr>
            <p:ph type="ftr" sz="quarter" idx="11"/>
          </p:nvPr>
        </p:nvSpPr>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p:txBody>
          <a:bodyPr/>
          <a:lstStyle/>
          <a:p>
            <a:pPr>
              <a:defRPr/>
            </a:pPr>
            <a:fld id="{1D77B3D2-C949-4DD4-8787-7F1C550E89B5}"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5503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575F6D"/>
              </a:solidFill>
            </a:endParaRPr>
          </a:p>
        </p:txBody>
      </p:sp>
      <p:sp>
        <p:nvSpPr>
          <p:cNvPr id="5" name="Footer Placeholder 4"/>
          <p:cNvSpPr>
            <a:spLocks noGrp="1"/>
          </p:cNvSpPr>
          <p:nvPr>
            <p:ph type="ftr" sz="quarter" idx="11"/>
          </p:nvPr>
        </p:nvSpPr>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p:txBody>
          <a:bodyPr/>
          <a:lstStyle/>
          <a:p>
            <a:pPr>
              <a:defRPr/>
            </a:pPr>
            <a:fld id="{A9FF4D04-DB28-4422-B2A3-ADFBFC32DB1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903147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813"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EAE60AD-69FE-43AE-8EFE-1E2FF9250F0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840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575F6D"/>
              </a:solidFill>
            </a:endParaRPr>
          </a:p>
        </p:txBody>
      </p:sp>
      <p:sp>
        <p:nvSpPr>
          <p:cNvPr id="4" name="Footer Placeholder 3"/>
          <p:cNvSpPr>
            <a:spLocks noGrp="1"/>
          </p:cNvSpPr>
          <p:nvPr>
            <p:ph type="ftr" sz="quarter" idx="11"/>
          </p:nvPr>
        </p:nvSpPr>
        <p:spPr/>
        <p:txBody>
          <a:bodyPr/>
          <a:lstStyle/>
          <a:p>
            <a:pPr>
              <a:defRPr/>
            </a:pPr>
            <a:endParaRPr lang="en-US">
              <a:solidFill>
                <a:srgbClr val="575F6D"/>
              </a:solidFill>
            </a:endParaRPr>
          </a:p>
        </p:txBody>
      </p:sp>
      <p:sp>
        <p:nvSpPr>
          <p:cNvPr id="5" name="Slide Number Placeholder 4"/>
          <p:cNvSpPr>
            <a:spLocks noGrp="1"/>
          </p:cNvSpPr>
          <p:nvPr>
            <p:ph type="sldNum" sz="quarter" idx="12"/>
          </p:nvPr>
        </p:nvSpPr>
        <p:spPr/>
        <p:txBody>
          <a:bodyPr/>
          <a:lstStyle/>
          <a:p>
            <a:pPr>
              <a:defRPr/>
            </a:pPr>
            <a:fld id="{6FBC6342-C301-4ECF-AE6F-BFCBF12B6918}" type="slidenum">
              <a:rPr lang="en-US" smtClean="0"/>
              <a:pPr>
                <a:defRPr/>
              </a:pPr>
              <a:t>‹#›</a:t>
            </a:fld>
            <a:endParaRPr lang="en-US"/>
          </a:p>
        </p:txBody>
      </p:sp>
    </p:spTree>
    <p:extLst>
      <p:ext uri="{BB962C8B-B14F-4D97-AF65-F5344CB8AC3E}">
        <p14:creationId xmlns:p14="http://schemas.microsoft.com/office/powerpoint/2010/main" val="27980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p>
            <a:pPr>
              <a:defRPr/>
            </a:pPr>
            <a:endParaRPr lang="en-US">
              <a:solidFill>
                <a:srgbClr val="575F6D"/>
              </a:solidFill>
            </a:endParaRPr>
          </a:p>
        </p:txBody>
      </p:sp>
      <p:sp>
        <p:nvSpPr>
          <p:cNvPr id="4" name="Slide Number Placeholder 3"/>
          <p:cNvSpPr>
            <a:spLocks noGrp="1"/>
          </p:cNvSpPr>
          <p:nvPr>
            <p:ph type="sldNum" sz="quarter" idx="12"/>
          </p:nvPr>
        </p:nvSpPr>
        <p:spPr/>
        <p:txBody>
          <a:bodyPr/>
          <a:lstStyle/>
          <a:p>
            <a:pPr>
              <a:defRPr/>
            </a:pPr>
            <a:fld id="{F5FCC830-1E02-47DA-A7D1-4C7BF704D569}" type="slidenum">
              <a:rPr lang="en-US" smtClean="0"/>
              <a:pPr>
                <a:defRPr/>
              </a:pPr>
              <a:t>‹#›</a:t>
            </a:fld>
            <a:endParaRPr lang="en-US"/>
          </a:p>
        </p:txBody>
      </p:sp>
    </p:spTree>
    <p:extLst>
      <p:ext uri="{BB962C8B-B14F-4D97-AF65-F5344CB8AC3E}">
        <p14:creationId xmlns:p14="http://schemas.microsoft.com/office/powerpoint/2010/main" val="160873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575F6D"/>
              </a:solidFill>
            </a:endParaRPr>
          </a:p>
        </p:txBody>
      </p:sp>
      <p:sp>
        <p:nvSpPr>
          <p:cNvPr id="6" name="Footer Placeholder 5"/>
          <p:cNvSpPr>
            <a:spLocks noGrp="1"/>
          </p:cNvSpPr>
          <p:nvPr>
            <p:ph type="ftr" sz="quarter" idx="11"/>
          </p:nvPr>
        </p:nvSpPr>
        <p:spPr/>
        <p:txBody>
          <a:bodyPr/>
          <a:lstStyle/>
          <a:p>
            <a:pPr>
              <a:defRPr/>
            </a:pPr>
            <a:endParaRPr lang="en-US">
              <a:solidFill>
                <a:srgbClr val="575F6D"/>
              </a:solidFill>
            </a:endParaRPr>
          </a:p>
        </p:txBody>
      </p:sp>
      <p:sp>
        <p:nvSpPr>
          <p:cNvPr id="7" name="Slide Number Placeholder 6"/>
          <p:cNvSpPr>
            <a:spLocks noGrp="1"/>
          </p:cNvSpPr>
          <p:nvPr>
            <p:ph type="sldNum" sz="quarter" idx="12"/>
          </p:nvPr>
        </p:nvSpPr>
        <p:spPr/>
        <p:txBody>
          <a:bodyPr/>
          <a:lstStyle/>
          <a:p>
            <a:pPr>
              <a:defRPr/>
            </a:pPr>
            <a:fld id="{23029C78-2CE4-4F44-9927-B0919EA40EA7}" type="slidenum">
              <a:rPr lang="en-US" smtClean="0"/>
              <a:pPr>
                <a:defRPr/>
              </a:pPr>
              <a:t>‹#›</a:t>
            </a:fld>
            <a:endParaRPr lang="en-US"/>
          </a:p>
        </p:txBody>
      </p:sp>
    </p:spTree>
    <p:extLst>
      <p:ext uri="{BB962C8B-B14F-4D97-AF65-F5344CB8AC3E}">
        <p14:creationId xmlns:p14="http://schemas.microsoft.com/office/powerpoint/2010/main" val="15076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575F6D"/>
              </a:solidFill>
            </a:endParaRPr>
          </a:p>
        </p:txBody>
      </p:sp>
      <p:sp>
        <p:nvSpPr>
          <p:cNvPr id="6" name="Footer Placeholder 5"/>
          <p:cNvSpPr>
            <a:spLocks noGrp="1"/>
          </p:cNvSpPr>
          <p:nvPr>
            <p:ph type="ftr" sz="quarter" idx="11"/>
          </p:nvPr>
        </p:nvSpPr>
        <p:spPr/>
        <p:txBody>
          <a:bodyPr/>
          <a:lstStyle/>
          <a:p>
            <a:pPr>
              <a:defRPr/>
            </a:pPr>
            <a:endParaRPr lang="en-US">
              <a:solidFill>
                <a:srgbClr val="575F6D"/>
              </a:solidFill>
            </a:endParaRPr>
          </a:p>
        </p:txBody>
      </p:sp>
      <p:sp>
        <p:nvSpPr>
          <p:cNvPr id="7" name="Slide Number Placeholder 6"/>
          <p:cNvSpPr>
            <a:spLocks noGrp="1"/>
          </p:cNvSpPr>
          <p:nvPr>
            <p:ph type="sldNum" sz="quarter" idx="12"/>
          </p:nvPr>
        </p:nvSpPr>
        <p:spPr/>
        <p:txBody>
          <a:bodyPr/>
          <a:lstStyle/>
          <a:p>
            <a:pPr>
              <a:defRPr/>
            </a:pPr>
            <a:fld id="{BA73BB4F-B9E6-46AF-A4AC-FF3D666D97B1}" type="slidenum">
              <a:rPr lang="en-US" smtClean="0"/>
              <a:pPr>
                <a:defRPr/>
              </a:pPr>
              <a:t>‹#›</a:t>
            </a:fld>
            <a:endParaRPr lang="en-US"/>
          </a:p>
        </p:txBody>
      </p:sp>
    </p:spTree>
    <p:extLst>
      <p:ext uri="{BB962C8B-B14F-4D97-AF65-F5344CB8AC3E}">
        <p14:creationId xmlns:p14="http://schemas.microsoft.com/office/powerpoint/2010/main" val="268165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A9639EE2-4998-4712-BB91-90798A03C411}" type="slidenum">
              <a:rPr lang="en-US" smtClean="0">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324323335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D4660-C7A8-448B-9425-0A1833C7438C}"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6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2EC5F-20D8-4EE6-8B29-FBB6D9BF61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139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5A398-4959-4A24-B2F2-EC877BB65A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9BCF4-530D-4E14-B56A-8EBD0755A3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165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US">
              <a:solidFill>
                <a:srgbClr val="575F6D"/>
              </a:solidFill>
              <a:latin typeface="Times New Roman" pitchFamily="18" charset="0"/>
            </a:endParaRPr>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US">
              <a:solidFill>
                <a:srgbClr val="575F6D"/>
              </a:solidFill>
              <a:latin typeface="Times New Roman" pitchFamily="18" charset="0"/>
            </a:endParaRPr>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A9639EE2-4998-4712-BB91-90798A03C411}" type="slidenum">
              <a:rPr lang="en-US" smtClean="0">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184876593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674" y="914401"/>
            <a:ext cx="6947127" cy="3352799"/>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mn-MN" sz="4000" b="1" cap="all" dirty="0" smtClean="0">
                <a:ln w="0"/>
                <a:solidFill>
                  <a:schemeClr val="accent3">
                    <a:lumMod val="50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“Гэр </a:t>
            </a:r>
            <a:r>
              <a:rPr lang="mn-MN" sz="4000" b="1" cap="all" dirty="0">
                <a:ln w="0"/>
                <a:solidFill>
                  <a:schemeClr val="accent3">
                    <a:lumMod val="50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бүлийн хүчирхийлэлтэй тэмцэх тухай </a:t>
            </a:r>
            <a:r>
              <a:rPr lang="mn-MN" sz="4000" b="1" cap="all" dirty="0" smtClean="0">
                <a:ln w="0"/>
                <a:solidFill>
                  <a:schemeClr val="accent3">
                    <a:lumMod val="50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хууль”-ийн </a:t>
            </a:r>
            <a:r>
              <a:rPr lang="mn-MN" sz="4000" b="1" cap="all" dirty="0">
                <a:ln w="0"/>
                <a:solidFill>
                  <a:schemeClr val="accent3">
                    <a:lumMod val="50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өөрчлөлт</a:t>
            </a:r>
            <a:r>
              <a:rPr lang="mn-MN" sz="4000" b="1" cap="all" dirty="0">
                <a:ln w="0"/>
                <a:solidFill>
                  <a:schemeClr val="accent2">
                    <a:lumMod val="7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r>
            <a:br>
              <a:rPr lang="mn-MN" sz="4000" b="1" cap="all" dirty="0">
                <a:ln w="0"/>
                <a:solidFill>
                  <a:schemeClr val="accent2">
                    <a:lumMod val="7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r>
              <a:rPr lang="mn-MN" sz="4400" b="1" cap="all" dirty="0">
                <a:ln w="0"/>
                <a:solidFill>
                  <a:schemeClr val="accent2">
                    <a:lumMod val="7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endParaRPr lang="en-US" sz="4400" b="1" cap="all" dirty="0">
              <a:ln w="0"/>
              <a:solidFill>
                <a:schemeClr val="accent2">
                  <a:lumMod val="7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924239" y="4495800"/>
            <a:ext cx="5762563" cy="1828800"/>
          </a:xfrm>
        </p:spPr>
        <p:txBody>
          <a:bodyPr>
            <a:normAutofit/>
          </a:bodyPr>
          <a:lstStyle/>
          <a:p>
            <a:pPr algn="ctr"/>
            <a:r>
              <a:rPr lang="mn-MN" sz="1600" b="1" dirty="0">
                <a:latin typeface="Arial" pitchFamily="34" charset="0"/>
                <a:cs typeface="Arial" pitchFamily="34" charset="0"/>
              </a:rPr>
              <a:t>ГЭР БҮЛ, </a:t>
            </a:r>
            <a:r>
              <a:rPr lang="mn-MN" sz="1600" b="1" dirty="0" smtClean="0">
                <a:latin typeface="Arial" pitchFamily="34" charset="0"/>
                <a:cs typeface="Arial" pitchFamily="34" charset="0"/>
              </a:rPr>
              <a:t> ХҮҮХЭД,  ЗАЛУУЧУУДЫН ХӨГЖЛИЙН ГАЗРЫН  МЭРГЭЖИЛТЭН А.МЯГМАРЖАРГАЛ</a:t>
            </a:r>
          </a:p>
          <a:p>
            <a:pPr algn="ctr"/>
            <a:endParaRPr lang="mn-MN" sz="1600" b="1" dirty="0" smtClean="0">
              <a:latin typeface="Arial" pitchFamily="34" charset="0"/>
              <a:cs typeface="Arial" pitchFamily="34" charset="0"/>
            </a:endParaRPr>
          </a:p>
          <a:p>
            <a:pPr algn="ctr"/>
            <a:endParaRPr lang="mn-MN" sz="1600" b="1" dirty="0">
              <a:latin typeface="Arial" pitchFamily="34" charset="0"/>
              <a:cs typeface="Arial" pitchFamily="34" charset="0"/>
            </a:endParaRPr>
          </a:p>
          <a:p>
            <a:pPr algn="ctr"/>
            <a:r>
              <a:rPr lang="mn-MN" sz="1600" b="1" dirty="0" smtClean="0">
                <a:latin typeface="Arial" pitchFamily="34" charset="0"/>
                <a:cs typeface="Arial" pitchFamily="34" charset="0"/>
              </a:rPr>
              <a:t>201</a:t>
            </a:r>
            <a:r>
              <a:rPr lang="en-US" sz="1600" b="1" dirty="0" smtClean="0">
                <a:latin typeface="Arial" pitchFamily="34" charset="0"/>
                <a:cs typeface="Arial" pitchFamily="34" charset="0"/>
              </a:rPr>
              <a:t>8</a:t>
            </a:r>
            <a:r>
              <a:rPr lang="mn-MN" sz="1600" b="1" dirty="0" smtClean="0">
                <a:latin typeface="Arial" pitchFamily="34" charset="0"/>
                <a:cs typeface="Arial" pitchFamily="34" charset="0"/>
              </a:rPr>
              <a:t> ОН   </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4470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jpg"/>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55280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jpg"/>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45860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jpg"/>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104238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1569"/>
            <a:ext cx="8229600" cy="2183643"/>
          </a:xfrm>
        </p:spPr>
        <p:txBody>
          <a:bodyPr>
            <a:normAutofit fontScale="90000"/>
          </a:bodyPr>
          <a:lstStyle/>
          <a:p>
            <a:pPr algn="ctr" fontAlgn="t"/>
            <a:r>
              <a:rPr lang="en-US" sz="3100" b="1" dirty="0">
                <a:latin typeface="Arial" pitchFamily="34" charset="0"/>
                <a:cs typeface="Arial" pitchFamily="34" charset="0"/>
              </a:rPr>
              <a:t>5.4 </a:t>
            </a:r>
            <a:r>
              <a:rPr lang="en-US" sz="3100" b="1" dirty="0" err="1">
                <a:latin typeface="Arial" pitchFamily="34" charset="0"/>
                <a:cs typeface="Arial" pitchFamily="34" charset="0"/>
              </a:rPr>
              <a:t>дүгээр</a:t>
            </a:r>
            <a:r>
              <a:rPr lang="en-US" sz="3100" b="1" dirty="0">
                <a:latin typeface="Arial" pitchFamily="34" charset="0"/>
                <a:cs typeface="Arial" pitchFamily="34" charset="0"/>
              </a:rPr>
              <a:t> </a:t>
            </a:r>
            <a:r>
              <a:rPr lang="en-US" sz="3100" b="1" dirty="0" err="1">
                <a:latin typeface="Arial" pitchFamily="34" charset="0"/>
                <a:cs typeface="Arial" pitchFamily="34" charset="0"/>
              </a:rPr>
              <a:t>зүйл.Гэр</a:t>
            </a:r>
            <a:r>
              <a:rPr lang="en-US" sz="3100" b="1" dirty="0">
                <a:latin typeface="Arial" pitchFamily="34" charset="0"/>
                <a:cs typeface="Arial" pitchFamily="34" charset="0"/>
              </a:rPr>
              <a:t> </a:t>
            </a:r>
            <a:r>
              <a:rPr lang="en-US" sz="3100" b="1" dirty="0" err="1">
                <a:latin typeface="Arial" pitchFamily="34" charset="0"/>
                <a:cs typeface="Arial" pitchFamily="34" charset="0"/>
              </a:rPr>
              <a:t>бүлийн</a:t>
            </a:r>
            <a:r>
              <a:rPr lang="en-US" sz="3100" b="1" dirty="0">
                <a:latin typeface="Arial" pitchFamily="34" charset="0"/>
                <a:cs typeface="Arial" pitchFamily="34" charset="0"/>
              </a:rPr>
              <a:t> </a:t>
            </a:r>
            <a:r>
              <a:rPr lang="en-US" sz="3100" b="1" dirty="0" err="1">
                <a:latin typeface="Arial" pitchFamily="34" charset="0"/>
                <a:cs typeface="Arial" pitchFamily="34" charset="0"/>
              </a:rPr>
              <a:t>хүчирхийлэлтэй</a:t>
            </a:r>
            <a:r>
              <a:rPr lang="en-US" sz="3100" b="1" dirty="0">
                <a:latin typeface="Arial" pitchFamily="34" charset="0"/>
                <a:cs typeface="Arial" pitchFamily="34" charset="0"/>
              </a:rPr>
              <a:t> </a:t>
            </a:r>
            <a:r>
              <a:rPr lang="en-US" sz="3100" b="1" dirty="0" err="1">
                <a:latin typeface="Arial" pitchFamily="34" charset="0"/>
                <a:cs typeface="Arial" pitchFamily="34" charset="0"/>
              </a:rPr>
              <a:t>тэмцэх</a:t>
            </a:r>
            <a:r>
              <a:rPr lang="en-US" sz="3100" b="1" dirty="0">
                <a:latin typeface="Arial" pitchFamily="34" charset="0"/>
                <a:cs typeface="Arial" pitchFamily="34" charset="0"/>
              </a:rPr>
              <a:t> </a:t>
            </a:r>
            <a:r>
              <a:rPr lang="en-US" sz="3100" b="1" dirty="0" err="1">
                <a:latin typeface="Arial" pitchFamily="34" charset="0"/>
                <a:cs typeface="Arial" pitchFamily="34" charset="0"/>
              </a:rPr>
              <a:t>тухай</a:t>
            </a:r>
            <a:r>
              <a:rPr lang="en-US" sz="3100" b="1" dirty="0">
                <a:latin typeface="Arial" pitchFamily="34" charset="0"/>
                <a:cs typeface="Arial" pitchFamily="34" charset="0"/>
              </a:rPr>
              <a:t> </a:t>
            </a:r>
            <a:r>
              <a:rPr lang="en-US" sz="3100" b="1" dirty="0" err="1">
                <a:latin typeface="Arial" pitchFamily="34" charset="0"/>
                <a:cs typeface="Arial" pitchFamily="34" charset="0"/>
              </a:rPr>
              <a:t>хууль</a:t>
            </a:r>
            <a:r>
              <a:rPr lang="en-US" sz="3100" b="1" dirty="0">
                <a:latin typeface="Arial" pitchFamily="34" charset="0"/>
                <a:cs typeface="Arial" pitchFamily="34" charset="0"/>
              </a:rPr>
              <a:t> </a:t>
            </a:r>
            <a:r>
              <a:rPr lang="en-US" sz="3100" b="1" dirty="0" err="1">
                <a:latin typeface="Arial" pitchFamily="34" charset="0"/>
                <a:cs typeface="Arial" pitchFamily="34" charset="0"/>
              </a:rPr>
              <a:t>зөрчих</a:t>
            </a:r>
            <a:r>
              <a:rPr lang="en-US" sz="3100" dirty="0">
                <a:latin typeface="Arial" pitchFamily="34" charset="0"/>
                <a:cs typeface="Arial" pitchFamily="34" charset="0"/>
              </a:rPr>
              <a:t/>
            </a:r>
            <a:br>
              <a:rPr lang="en-US" sz="3100" dirty="0">
                <a:latin typeface="Arial" pitchFamily="34" charset="0"/>
                <a:cs typeface="Arial" pitchFamily="34" charset="0"/>
              </a:rPr>
            </a:br>
            <a:r>
              <a:rPr lang="en-US" sz="3600" b="1" dirty="0">
                <a:latin typeface="Arial" pitchFamily="34" charset="0"/>
                <a:cs typeface="Arial" pitchFamily="34" charset="0"/>
              </a:rPr>
              <a:t> </a:t>
            </a:r>
            <a:r>
              <a:rPr lang="en-US" sz="3600" dirty="0">
                <a:latin typeface="Arial" pitchFamily="34" charset="0"/>
                <a:cs typeface="Arial" pitchFamily="34" charset="0"/>
              </a:rPr>
              <a:t/>
            </a:r>
            <a:br>
              <a:rPr lang="en-US" sz="3600" dirty="0">
                <a:latin typeface="Arial" pitchFamily="34" charset="0"/>
                <a:cs typeface="Arial" pitchFamily="34" charset="0"/>
              </a:rPr>
            </a:br>
            <a:r>
              <a:rPr lang="en-US" dirty="0">
                <a:latin typeface="Times New Roman"/>
                <a:ea typeface="Times New Roman"/>
              </a:rPr>
              <a:t/>
            </a:r>
            <a:br>
              <a:rPr lang="en-US" dirty="0">
                <a:latin typeface="Times New Roman"/>
                <a:ea typeface="Times New Roman"/>
              </a:rPr>
            </a:br>
            <a:endParaRPr lang="en-US" dirty="0"/>
          </a:p>
        </p:txBody>
      </p:sp>
      <p:sp>
        <p:nvSpPr>
          <p:cNvPr id="3" name="Content Placeholder 2"/>
          <p:cNvSpPr>
            <a:spLocks noGrp="1"/>
          </p:cNvSpPr>
          <p:nvPr>
            <p:ph idx="1"/>
          </p:nvPr>
        </p:nvSpPr>
        <p:spPr>
          <a:xfrm>
            <a:off x="457200" y="1774209"/>
            <a:ext cx="8229600" cy="4351958"/>
          </a:xfrm>
        </p:spPr>
        <p:txBody>
          <a:bodyPr>
            <a:normAutofit lnSpcReduction="10000"/>
          </a:bodyPr>
          <a:lstStyle/>
          <a:p>
            <a:pPr marL="0" indent="0" algn="just" fontAlgn="t">
              <a:buNone/>
            </a:pPr>
            <a:r>
              <a:rPr lang="mn-MN" dirty="0" smtClean="0"/>
              <a:t>	</a:t>
            </a:r>
            <a:r>
              <a:rPr lang="en-US" dirty="0" smtClean="0">
                <a:latin typeface="Arial" pitchFamily="34" charset="0"/>
                <a:cs typeface="Arial" pitchFamily="34" charset="0"/>
              </a:rPr>
              <a:t>1.Гэр </a:t>
            </a:r>
            <a:r>
              <a:rPr lang="en-US" dirty="0" err="1">
                <a:latin typeface="Arial" pitchFamily="34" charset="0"/>
                <a:cs typeface="Arial" pitchFamily="34" charset="0"/>
              </a:rPr>
              <a:t>бүлийн</a:t>
            </a:r>
            <a:r>
              <a:rPr lang="en-US" dirty="0">
                <a:latin typeface="Arial" pitchFamily="34" charset="0"/>
                <a:cs typeface="Arial" pitchFamily="34" charset="0"/>
              </a:rPr>
              <a:t> </a:t>
            </a:r>
            <a:r>
              <a:rPr lang="en-US" dirty="0" err="1">
                <a:latin typeface="Arial" pitchFamily="34" charset="0"/>
                <a:cs typeface="Arial" pitchFamily="34" charset="0"/>
              </a:rPr>
              <a:t>хүчирхийллийн</a:t>
            </a:r>
            <a:r>
              <a:rPr lang="en-US" dirty="0">
                <a:latin typeface="Arial" pitchFamily="34" charset="0"/>
                <a:cs typeface="Arial" pitchFamily="34" charset="0"/>
              </a:rPr>
              <a:t> </a:t>
            </a:r>
            <a:r>
              <a:rPr lang="en-US" dirty="0" err="1">
                <a:latin typeface="Arial" pitchFamily="34" charset="0"/>
                <a:cs typeface="Arial" pitchFamily="34" charset="0"/>
              </a:rPr>
              <a:t>талаар</a:t>
            </a:r>
            <a:r>
              <a:rPr lang="en-US" dirty="0">
                <a:latin typeface="Arial" pitchFamily="34" charset="0"/>
                <a:cs typeface="Arial" pitchFamily="34" charset="0"/>
              </a:rPr>
              <a:t> </a:t>
            </a:r>
            <a:r>
              <a:rPr lang="en-US" dirty="0" err="1">
                <a:latin typeface="Arial" pitchFamily="34" charset="0"/>
                <a:cs typeface="Arial" pitchFamily="34" charset="0"/>
              </a:rPr>
              <a:t>хуулиар</a:t>
            </a:r>
            <a:r>
              <a:rPr lang="en-US" dirty="0">
                <a:latin typeface="Arial" pitchFamily="34" charset="0"/>
                <a:cs typeface="Arial" pitchFamily="34" charset="0"/>
              </a:rPr>
              <a:t> </a:t>
            </a:r>
            <a:r>
              <a:rPr lang="en-US" dirty="0" err="1">
                <a:latin typeface="Arial" pitchFamily="34" charset="0"/>
                <a:cs typeface="Arial" pitchFamily="34" charset="0"/>
              </a:rPr>
              <a:t>хүлээсэн</a:t>
            </a:r>
            <a:r>
              <a:rPr lang="en-US" dirty="0">
                <a:latin typeface="Arial" pitchFamily="34" charset="0"/>
                <a:cs typeface="Arial" pitchFamily="34" charset="0"/>
              </a:rPr>
              <a:t> </a:t>
            </a:r>
            <a:r>
              <a:rPr lang="en-US" dirty="0" err="1">
                <a:latin typeface="Arial" pitchFamily="34" charset="0"/>
                <a:cs typeface="Arial" pitchFamily="34" charset="0"/>
              </a:rPr>
              <a:t>мэдээлэх</a:t>
            </a:r>
            <a:r>
              <a:rPr lang="en-US" dirty="0">
                <a:latin typeface="Arial" pitchFamily="34" charset="0"/>
                <a:cs typeface="Arial" pitchFamily="34" charset="0"/>
              </a:rPr>
              <a:t> </a:t>
            </a:r>
            <a:r>
              <a:rPr lang="en-US" dirty="0" err="1">
                <a:latin typeface="Arial" pitchFamily="34" charset="0"/>
                <a:cs typeface="Arial" pitchFamily="34" charset="0"/>
              </a:rPr>
              <a:t>үүргээ</a:t>
            </a:r>
            <a:r>
              <a:rPr lang="en-US" dirty="0">
                <a:latin typeface="Arial" pitchFamily="34" charset="0"/>
                <a:cs typeface="Arial" pitchFamily="34" charset="0"/>
              </a:rPr>
              <a:t> </a:t>
            </a:r>
            <a:r>
              <a:rPr lang="en-US" dirty="0" err="1">
                <a:latin typeface="Arial" pitchFamily="34" charset="0"/>
                <a:cs typeface="Arial" pitchFamily="34" charset="0"/>
              </a:rPr>
              <a:t>биелүүлээгүй</a:t>
            </a:r>
            <a:r>
              <a:rPr lang="en-US" dirty="0">
                <a:latin typeface="Arial" pitchFamily="34" charset="0"/>
                <a:cs typeface="Arial" pitchFamily="34" charset="0"/>
              </a:rPr>
              <a:t> </a:t>
            </a:r>
            <a:r>
              <a:rPr lang="en-US" dirty="0" err="1">
                <a:latin typeface="Arial" pitchFamily="34" charset="0"/>
                <a:cs typeface="Arial" pitchFamily="34" charset="0"/>
              </a:rPr>
              <a:t>бол</a:t>
            </a:r>
            <a:r>
              <a:rPr lang="en-US" dirty="0">
                <a:latin typeface="Arial" pitchFamily="34" charset="0"/>
                <a:cs typeface="Arial" pitchFamily="34" charset="0"/>
              </a:rPr>
              <a:t> </a:t>
            </a:r>
            <a:r>
              <a:rPr lang="en-US" dirty="0" err="1">
                <a:latin typeface="Arial" pitchFamily="34" charset="0"/>
                <a:cs typeface="Arial" pitchFamily="34" charset="0"/>
              </a:rPr>
              <a:t>хүнийг</a:t>
            </a:r>
            <a:r>
              <a:rPr lang="en-US" dirty="0">
                <a:latin typeface="Arial" pitchFamily="34" charset="0"/>
                <a:cs typeface="Arial" pitchFamily="34" charset="0"/>
              </a:rPr>
              <a:t> </a:t>
            </a:r>
            <a:r>
              <a:rPr lang="en-US" dirty="0" err="1">
                <a:latin typeface="Arial" pitchFamily="34" charset="0"/>
                <a:cs typeface="Arial" pitchFamily="34" charset="0"/>
              </a:rPr>
              <a:t>хоёр</a:t>
            </a:r>
            <a:r>
              <a:rPr lang="en-US" dirty="0">
                <a:latin typeface="Arial" pitchFamily="34" charset="0"/>
                <a:cs typeface="Arial" pitchFamily="34" charset="0"/>
              </a:rPr>
              <a:t> </a:t>
            </a:r>
            <a:r>
              <a:rPr lang="en-US" dirty="0" err="1">
                <a:latin typeface="Arial" pitchFamily="34" charset="0"/>
                <a:cs typeface="Arial" pitchFamily="34" charset="0"/>
              </a:rPr>
              <a:t>зуун</a:t>
            </a:r>
            <a:r>
              <a:rPr lang="en-US" dirty="0">
                <a:latin typeface="Arial" pitchFamily="34" charset="0"/>
                <a:cs typeface="Arial" pitchFamily="34" charset="0"/>
              </a:rPr>
              <a:t> </a:t>
            </a:r>
            <a:r>
              <a:rPr lang="en-US" dirty="0" err="1">
                <a:latin typeface="Arial" pitchFamily="34" charset="0"/>
                <a:cs typeface="Arial" pitchFamily="34" charset="0"/>
              </a:rPr>
              <a:t>нэгжтэй</a:t>
            </a:r>
            <a:r>
              <a:rPr lang="en-US" dirty="0">
                <a:latin typeface="Arial" pitchFamily="34" charset="0"/>
                <a:cs typeface="Arial" pitchFamily="34" charset="0"/>
              </a:rPr>
              <a:t> </a:t>
            </a:r>
            <a:r>
              <a:rPr lang="en-US" dirty="0" err="1">
                <a:latin typeface="Arial" pitchFamily="34" charset="0"/>
                <a:cs typeface="Arial" pitchFamily="34" charset="0"/>
              </a:rPr>
              <a:t>тэнцэх</a:t>
            </a:r>
            <a:r>
              <a:rPr lang="en-US" dirty="0">
                <a:latin typeface="Arial" pitchFamily="34" charset="0"/>
                <a:cs typeface="Arial" pitchFamily="34" charset="0"/>
              </a:rPr>
              <a:t> </a:t>
            </a:r>
            <a:r>
              <a:rPr lang="en-US" dirty="0" err="1">
                <a:latin typeface="Arial" pitchFamily="34" charset="0"/>
                <a:cs typeface="Arial" pitchFamily="34" charset="0"/>
              </a:rPr>
              <a:t>хэмжээний</a:t>
            </a:r>
            <a:r>
              <a:rPr lang="en-US" dirty="0">
                <a:latin typeface="Arial" pitchFamily="34" charset="0"/>
                <a:cs typeface="Arial" pitchFamily="34" charset="0"/>
              </a:rPr>
              <a:t> </a:t>
            </a:r>
            <a:r>
              <a:rPr lang="en-US" dirty="0" err="1">
                <a:latin typeface="Arial" pitchFamily="34" charset="0"/>
                <a:cs typeface="Arial" pitchFamily="34" charset="0"/>
              </a:rPr>
              <a:t>төгрөгөөр</a:t>
            </a:r>
            <a:r>
              <a:rPr lang="en-US" dirty="0">
                <a:latin typeface="Arial" pitchFamily="34" charset="0"/>
                <a:cs typeface="Arial" pitchFamily="34" charset="0"/>
              </a:rPr>
              <a:t> </a:t>
            </a:r>
            <a:r>
              <a:rPr lang="en-US" dirty="0" err="1">
                <a:latin typeface="Arial" pitchFamily="34" charset="0"/>
                <a:cs typeface="Arial" pitchFamily="34" charset="0"/>
              </a:rPr>
              <a:t>торгоно</a:t>
            </a:r>
            <a:r>
              <a:rPr lang="en-US" dirty="0">
                <a:latin typeface="Arial" pitchFamily="34" charset="0"/>
                <a:cs typeface="Arial" pitchFamily="34" charset="0"/>
              </a:rPr>
              <a:t>.</a:t>
            </a:r>
          </a:p>
          <a:p>
            <a:pPr marL="0" indent="0" algn="just" fontAlgn="t">
              <a:buNone/>
            </a:pPr>
            <a:r>
              <a:rPr lang="mn-MN" dirty="0" smtClean="0">
                <a:latin typeface="Arial" pitchFamily="34" charset="0"/>
                <a:cs typeface="Arial" pitchFamily="34" charset="0"/>
              </a:rPr>
              <a:t>	</a:t>
            </a:r>
            <a:r>
              <a:rPr lang="en-US" dirty="0" smtClean="0">
                <a:latin typeface="Arial" pitchFamily="34" charset="0"/>
                <a:cs typeface="Arial" pitchFamily="34" charset="0"/>
              </a:rPr>
              <a:t>2.Түр </a:t>
            </a:r>
            <a:r>
              <a:rPr lang="en-US" dirty="0" err="1">
                <a:latin typeface="Arial" pitchFamily="34" charset="0"/>
                <a:cs typeface="Arial" pitchFamily="34" charset="0"/>
              </a:rPr>
              <a:t>хамгаалах</a:t>
            </a:r>
            <a:r>
              <a:rPr lang="en-US" dirty="0">
                <a:latin typeface="Arial" pitchFamily="34" charset="0"/>
                <a:cs typeface="Arial" pitchFamily="34" charset="0"/>
              </a:rPr>
              <a:t> </a:t>
            </a:r>
            <a:r>
              <a:rPr lang="en-US" dirty="0" err="1">
                <a:latin typeface="Arial" pitchFamily="34" charset="0"/>
                <a:cs typeface="Arial" pitchFamily="34" charset="0"/>
              </a:rPr>
              <a:t>байрны</a:t>
            </a:r>
            <a:r>
              <a:rPr lang="en-US" dirty="0">
                <a:latin typeface="Arial" pitchFamily="34" charset="0"/>
                <a:cs typeface="Arial" pitchFamily="34" charset="0"/>
              </a:rPr>
              <a:t> </a:t>
            </a:r>
            <a:r>
              <a:rPr lang="en-US" dirty="0" err="1">
                <a:latin typeface="Arial" pitchFamily="34" charset="0"/>
                <a:cs typeface="Arial" pitchFamily="34" charset="0"/>
              </a:rPr>
              <a:t>журам</a:t>
            </a:r>
            <a:r>
              <a:rPr lang="en-US" dirty="0">
                <a:latin typeface="Arial" pitchFamily="34" charset="0"/>
                <a:cs typeface="Arial" pitchFamily="34" charset="0"/>
              </a:rPr>
              <a:t> </a:t>
            </a:r>
            <a:r>
              <a:rPr lang="en-US" dirty="0" err="1">
                <a:latin typeface="Arial" pitchFamily="34" charset="0"/>
                <a:cs typeface="Arial" pitchFamily="34" charset="0"/>
              </a:rPr>
              <a:t>зөрчиж</a:t>
            </a:r>
            <a:r>
              <a:rPr lang="en-US" dirty="0">
                <a:latin typeface="Arial" pitchFamily="34" charset="0"/>
                <a:cs typeface="Arial" pitchFamily="34" charset="0"/>
              </a:rPr>
              <a:t> </a:t>
            </a:r>
            <a:r>
              <a:rPr lang="en-US" dirty="0" err="1">
                <a:latin typeface="Arial" pitchFamily="34" charset="0"/>
                <a:cs typeface="Arial" pitchFamily="34" charset="0"/>
              </a:rPr>
              <a:t>нэвтэрсэн</a:t>
            </a:r>
            <a:r>
              <a:rPr lang="en-US" dirty="0">
                <a:latin typeface="Arial" pitchFamily="34" charset="0"/>
                <a:cs typeface="Arial" pitchFamily="34" charset="0"/>
              </a:rPr>
              <a:t> </a:t>
            </a:r>
            <a:r>
              <a:rPr lang="en-US" dirty="0" err="1">
                <a:latin typeface="Arial" pitchFamily="34" charset="0"/>
                <a:cs typeface="Arial" pitchFamily="34" charset="0"/>
              </a:rPr>
              <a:t>бол</a:t>
            </a:r>
            <a:r>
              <a:rPr lang="en-US" dirty="0">
                <a:latin typeface="Arial" pitchFamily="34" charset="0"/>
                <a:cs typeface="Arial" pitchFamily="34" charset="0"/>
              </a:rPr>
              <a:t> </a:t>
            </a:r>
            <a:r>
              <a:rPr lang="en-US" dirty="0" err="1">
                <a:latin typeface="Arial" pitchFamily="34" charset="0"/>
                <a:cs typeface="Arial" pitchFamily="34" charset="0"/>
              </a:rPr>
              <a:t>хүнийг</a:t>
            </a:r>
            <a:r>
              <a:rPr lang="en-US" dirty="0">
                <a:latin typeface="Arial" pitchFamily="34" charset="0"/>
                <a:cs typeface="Arial" pitchFamily="34" charset="0"/>
              </a:rPr>
              <a:t> </a:t>
            </a:r>
            <a:r>
              <a:rPr lang="en-US" dirty="0" err="1">
                <a:latin typeface="Arial" pitchFamily="34" charset="0"/>
                <a:cs typeface="Arial" pitchFamily="34" charset="0"/>
              </a:rPr>
              <a:t>хоёр</a:t>
            </a:r>
            <a:r>
              <a:rPr lang="en-US" dirty="0">
                <a:latin typeface="Arial" pitchFamily="34" charset="0"/>
                <a:cs typeface="Arial" pitchFamily="34" charset="0"/>
              </a:rPr>
              <a:t> </a:t>
            </a:r>
            <a:r>
              <a:rPr lang="en-US" dirty="0" err="1">
                <a:latin typeface="Arial" pitchFamily="34" charset="0"/>
                <a:cs typeface="Arial" pitchFamily="34" charset="0"/>
              </a:rPr>
              <a:t>зуун</a:t>
            </a:r>
            <a:r>
              <a:rPr lang="en-US" dirty="0">
                <a:latin typeface="Arial" pitchFamily="34" charset="0"/>
                <a:cs typeface="Arial" pitchFamily="34" charset="0"/>
              </a:rPr>
              <a:t> </a:t>
            </a:r>
            <a:r>
              <a:rPr lang="en-US" dirty="0" err="1">
                <a:latin typeface="Arial" pitchFamily="34" charset="0"/>
                <a:cs typeface="Arial" pitchFamily="34" charset="0"/>
              </a:rPr>
              <a:t>нэгжтэй</a:t>
            </a:r>
            <a:r>
              <a:rPr lang="en-US" dirty="0">
                <a:latin typeface="Arial" pitchFamily="34" charset="0"/>
                <a:cs typeface="Arial" pitchFamily="34" charset="0"/>
              </a:rPr>
              <a:t> </a:t>
            </a:r>
            <a:r>
              <a:rPr lang="en-US" dirty="0" err="1">
                <a:latin typeface="Arial" pitchFamily="34" charset="0"/>
                <a:cs typeface="Arial" pitchFamily="34" charset="0"/>
              </a:rPr>
              <a:t>тэнцэх</a:t>
            </a:r>
            <a:r>
              <a:rPr lang="en-US" dirty="0">
                <a:latin typeface="Arial" pitchFamily="34" charset="0"/>
                <a:cs typeface="Arial" pitchFamily="34" charset="0"/>
              </a:rPr>
              <a:t> </a:t>
            </a:r>
            <a:r>
              <a:rPr lang="en-US" dirty="0" err="1">
                <a:latin typeface="Arial" pitchFamily="34" charset="0"/>
                <a:cs typeface="Arial" pitchFamily="34" charset="0"/>
              </a:rPr>
              <a:t>хэмжээний</a:t>
            </a:r>
            <a:r>
              <a:rPr lang="en-US" dirty="0">
                <a:latin typeface="Arial" pitchFamily="34" charset="0"/>
                <a:cs typeface="Arial" pitchFamily="34" charset="0"/>
              </a:rPr>
              <a:t> </a:t>
            </a:r>
            <a:r>
              <a:rPr lang="en-US" dirty="0" err="1">
                <a:latin typeface="Arial" pitchFamily="34" charset="0"/>
                <a:cs typeface="Arial" pitchFamily="34" charset="0"/>
              </a:rPr>
              <a:t>төгрөгөөр</a:t>
            </a:r>
            <a:r>
              <a:rPr lang="en-US" dirty="0">
                <a:latin typeface="Arial" pitchFamily="34" charset="0"/>
                <a:cs typeface="Arial" pitchFamily="34" charset="0"/>
              </a:rPr>
              <a:t> </a:t>
            </a:r>
            <a:r>
              <a:rPr lang="en-US" dirty="0" err="1">
                <a:latin typeface="Arial" pitchFamily="34" charset="0"/>
                <a:cs typeface="Arial" pitchFamily="34" charset="0"/>
              </a:rPr>
              <a:t>торгоно</a:t>
            </a:r>
            <a:r>
              <a:rPr lang="en-US" dirty="0">
                <a:latin typeface="Arial" pitchFamily="34" charset="0"/>
                <a:cs typeface="Arial" pitchFamily="34" charset="0"/>
              </a:rPr>
              <a:t>.</a:t>
            </a:r>
          </a:p>
          <a:p>
            <a:pPr marL="0" indent="0" algn="just" fontAlgn="t">
              <a:buNone/>
            </a:pPr>
            <a:r>
              <a:rPr lang="mn-MN" dirty="0" smtClean="0">
                <a:latin typeface="Arial" pitchFamily="34" charset="0"/>
                <a:cs typeface="Arial" pitchFamily="34" charset="0"/>
              </a:rPr>
              <a:t>	</a:t>
            </a:r>
            <a:r>
              <a:rPr lang="en-US" dirty="0" smtClean="0">
                <a:latin typeface="Arial" pitchFamily="34" charset="0"/>
                <a:cs typeface="Arial" pitchFamily="34" charset="0"/>
              </a:rPr>
              <a:t>3.Түр </a:t>
            </a:r>
            <a:r>
              <a:rPr lang="en-US" dirty="0" err="1">
                <a:latin typeface="Arial" pitchFamily="34" charset="0"/>
                <a:cs typeface="Arial" pitchFamily="34" charset="0"/>
              </a:rPr>
              <a:t>хамгаалах</a:t>
            </a:r>
            <a:r>
              <a:rPr lang="en-US" dirty="0">
                <a:latin typeface="Arial" pitchFamily="34" charset="0"/>
                <a:cs typeface="Arial" pitchFamily="34" charset="0"/>
              </a:rPr>
              <a:t> </a:t>
            </a:r>
            <a:r>
              <a:rPr lang="en-US" dirty="0" err="1">
                <a:latin typeface="Arial" pitchFamily="34" charset="0"/>
                <a:cs typeface="Arial" pitchFamily="34" charset="0"/>
              </a:rPr>
              <a:t>байрны</a:t>
            </a:r>
            <a:r>
              <a:rPr lang="en-US" dirty="0">
                <a:latin typeface="Arial" pitchFamily="34" charset="0"/>
                <a:cs typeface="Arial" pitchFamily="34" charset="0"/>
              </a:rPr>
              <a:t> </a:t>
            </a:r>
            <a:r>
              <a:rPr lang="en-US" dirty="0" err="1">
                <a:latin typeface="Arial" pitchFamily="34" charset="0"/>
                <a:cs typeface="Arial" pitchFamily="34" charset="0"/>
              </a:rPr>
              <a:t>зориулалтыг</a:t>
            </a:r>
            <a:r>
              <a:rPr lang="en-US" dirty="0">
                <a:latin typeface="Arial" pitchFamily="34" charset="0"/>
                <a:cs typeface="Arial" pitchFamily="34" charset="0"/>
              </a:rPr>
              <a:t> </a:t>
            </a:r>
            <a:r>
              <a:rPr lang="en-US" dirty="0" err="1">
                <a:latin typeface="Arial" pitchFamily="34" charset="0"/>
                <a:cs typeface="Arial" pitchFamily="34" charset="0"/>
              </a:rPr>
              <a:t>өөрчилсөн</a:t>
            </a:r>
            <a:r>
              <a:rPr lang="en-US" dirty="0">
                <a:latin typeface="Arial" pitchFamily="34" charset="0"/>
                <a:cs typeface="Arial" pitchFamily="34" charset="0"/>
              </a:rPr>
              <a:t>, </a:t>
            </a:r>
            <a:r>
              <a:rPr lang="en-US" dirty="0" err="1">
                <a:latin typeface="Arial" pitchFamily="34" charset="0"/>
                <a:cs typeface="Arial" pitchFamily="34" charset="0"/>
              </a:rPr>
              <a:t>эсхүл</a:t>
            </a:r>
            <a:r>
              <a:rPr lang="en-US" dirty="0">
                <a:latin typeface="Arial" pitchFamily="34" charset="0"/>
                <a:cs typeface="Arial" pitchFamily="34" charset="0"/>
              </a:rPr>
              <a:t> </a:t>
            </a:r>
            <a:r>
              <a:rPr lang="en-US" dirty="0" err="1">
                <a:latin typeface="Arial" pitchFamily="34" charset="0"/>
                <a:cs typeface="Arial" pitchFamily="34" charset="0"/>
              </a:rPr>
              <a:t>хуульд</a:t>
            </a:r>
            <a:r>
              <a:rPr lang="en-US" dirty="0">
                <a:latin typeface="Arial" pitchFamily="34" charset="0"/>
                <a:cs typeface="Arial" pitchFamily="34" charset="0"/>
              </a:rPr>
              <a:t> </a:t>
            </a:r>
            <a:r>
              <a:rPr lang="en-US" dirty="0" err="1">
                <a:latin typeface="Arial" pitchFamily="34" charset="0"/>
                <a:cs typeface="Arial" pitchFamily="34" charset="0"/>
              </a:rPr>
              <a:t>зааснаас</a:t>
            </a:r>
            <a:r>
              <a:rPr lang="en-US" dirty="0">
                <a:latin typeface="Arial" pitchFamily="34" charset="0"/>
                <a:cs typeface="Arial" pitchFamily="34" charset="0"/>
              </a:rPr>
              <a:t> </a:t>
            </a:r>
            <a:r>
              <a:rPr lang="en-US" dirty="0" err="1">
                <a:latin typeface="Arial" pitchFamily="34" charset="0"/>
                <a:cs typeface="Arial" pitchFamily="34" charset="0"/>
              </a:rPr>
              <a:t>өөр</a:t>
            </a:r>
            <a:r>
              <a:rPr lang="en-US" dirty="0">
                <a:latin typeface="Arial" pitchFamily="34" charset="0"/>
                <a:cs typeface="Arial" pitchFamily="34" charset="0"/>
              </a:rPr>
              <a:t> </a:t>
            </a:r>
            <a:r>
              <a:rPr lang="en-US" dirty="0" err="1">
                <a:latin typeface="Arial" pitchFamily="34" charset="0"/>
                <a:cs typeface="Arial" pitchFamily="34" charset="0"/>
              </a:rPr>
              <a:t>зориулалтаар</a:t>
            </a:r>
            <a:r>
              <a:rPr lang="en-US" dirty="0">
                <a:latin typeface="Arial" pitchFamily="34" charset="0"/>
                <a:cs typeface="Arial" pitchFamily="34" charset="0"/>
              </a:rPr>
              <a:t> </a:t>
            </a:r>
            <a:r>
              <a:rPr lang="en-US" dirty="0" err="1">
                <a:latin typeface="Arial" pitchFamily="34" charset="0"/>
                <a:cs typeface="Arial" pitchFamily="34" charset="0"/>
              </a:rPr>
              <a:t>ашигласан</a:t>
            </a:r>
            <a:r>
              <a:rPr lang="en-US" dirty="0">
                <a:latin typeface="Arial" pitchFamily="34" charset="0"/>
                <a:cs typeface="Arial" pitchFamily="34" charset="0"/>
              </a:rPr>
              <a:t> </a:t>
            </a:r>
            <a:r>
              <a:rPr lang="en-US" dirty="0" err="1">
                <a:latin typeface="Arial" pitchFamily="34" charset="0"/>
                <a:cs typeface="Arial" pitchFamily="34" charset="0"/>
              </a:rPr>
              <a:t>бол</a:t>
            </a:r>
            <a:r>
              <a:rPr lang="en-US" dirty="0">
                <a:latin typeface="Arial" pitchFamily="34" charset="0"/>
                <a:cs typeface="Arial" pitchFamily="34" charset="0"/>
              </a:rPr>
              <a:t> </a:t>
            </a:r>
            <a:r>
              <a:rPr lang="en-US" dirty="0" err="1">
                <a:latin typeface="Arial" pitchFamily="34" charset="0"/>
                <a:cs typeface="Arial" pitchFamily="34" charset="0"/>
              </a:rPr>
              <a:t>хүнийг</a:t>
            </a:r>
            <a:r>
              <a:rPr lang="en-US" dirty="0">
                <a:latin typeface="Arial" pitchFamily="34" charset="0"/>
                <a:cs typeface="Arial" pitchFamily="34" charset="0"/>
              </a:rPr>
              <a:t> </a:t>
            </a:r>
            <a:r>
              <a:rPr lang="en-US" dirty="0" err="1">
                <a:latin typeface="Arial" pitchFamily="34" charset="0"/>
                <a:cs typeface="Arial" pitchFamily="34" charset="0"/>
              </a:rPr>
              <a:t>нэг</a:t>
            </a:r>
            <a:r>
              <a:rPr lang="en-US" dirty="0">
                <a:latin typeface="Arial" pitchFamily="34" charset="0"/>
                <a:cs typeface="Arial" pitchFamily="34" charset="0"/>
              </a:rPr>
              <a:t> </a:t>
            </a:r>
            <a:r>
              <a:rPr lang="en-US" dirty="0" err="1">
                <a:latin typeface="Arial" pitchFamily="34" charset="0"/>
                <a:cs typeface="Arial" pitchFamily="34" charset="0"/>
              </a:rPr>
              <a:t>зуун</a:t>
            </a:r>
            <a:r>
              <a:rPr lang="en-US" dirty="0">
                <a:latin typeface="Arial" pitchFamily="34" charset="0"/>
                <a:cs typeface="Arial" pitchFamily="34" charset="0"/>
              </a:rPr>
              <a:t> </a:t>
            </a:r>
            <a:r>
              <a:rPr lang="en-US" dirty="0" err="1">
                <a:latin typeface="Arial" pitchFamily="34" charset="0"/>
                <a:cs typeface="Arial" pitchFamily="34" charset="0"/>
              </a:rPr>
              <a:t>нэгжтэй</a:t>
            </a:r>
            <a:r>
              <a:rPr lang="en-US" dirty="0">
                <a:latin typeface="Arial" pitchFamily="34" charset="0"/>
                <a:cs typeface="Arial" pitchFamily="34" charset="0"/>
              </a:rPr>
              <a:t> </a:t>
            </a:r>
            <a:r>
              <a:rPr lang="en-US" dirty="0" err="1">
                <a:latin typeface="Arial" pitchFamily="34" charset="0"/>
                <a:cs typeface="Arial" pitchFamily="34" charset="0"/>
              </a:rPr>
              <a:t>тэнцэх</a:t>
            </a:r>
            <a:r>
              <a:rPr lang="en-US" dirty="0">
                <a:latin typeface="Arial" pitchFamily="34" charset="0"/>
                <a:cs typeface="Arial" pitchFamily="34" charset="0"/>
              </a:rPr>
              <a:t> </a:t>
            </a:r>
            <a:r>
              <a:rPr lang="en-US" dirty="0" err="1">
                <a:latin typeface="Arial" pitchFamily="34" charset="0"/>
                <a:cs typeface="Arial" pitchFamily="34" charset="0"/>
              </a:rPr>
              <a:t>хэмжээний</a:t>
            </a:r>
            <a:r>
              <a:rPr lang="en-US" dirty="0">
                <a:latin typeface="Arial" pitchFamily="34" charset="0"/>
                <a:cs typeface="Arial" pitchFamily="34" charset="0"/>
              </a:rPr>
              <a:t> </a:t>
            </a:r>
            <a:r>
              <a:rPr lang="en-US" dirty="0" err="1">
                <a:latin typeface="Arial" pitchFamily="34" charset="0"/>
                <a:cs typeface="Arial" pitchFamily="34" charset="0"/>
              </a:rPr>
              <a:t>төгрөгөөр</a:t>
            </a:r>
            <a:r>
              <a:rPr lang="en-US" dirty="0">
                <a:latin typeface="Arial" pitchFamily="34" charset="0"/>
                <a:cs typeface="Arial" pitchFamily="34" charset="0"/>
              </a:rPr>
              <a:t>, </a:t>
            </a:r>
            <a:r>
              <a:rPr lang="en-US" dirty="0" err="1">
                <a:latin typeface="Arial" pitchFamily="34" charset="0"/>
                <a:cs typeface="Arial" pitchFamily="34" charset="0"/>
              </a:rPr>
              <a:t>хуулийн</a:t>
            </a:r>
            <a:r>
              <a:rPr lang="en-US" dirty="0">
                <a:latin typeface="Arial" pitchFamily="34" charset="0"/>
                <a:cs typeface="Arial" pitchFamily="34" charset="0"/>
              </a:rPr>
              <a:t> </a:t>
            </a:r>
            <a:r>
              <a:rPr lang="en-US" dirty="0" err="1">
                <a:latin typeface="Arial" pitchFamily="34" charset="0"/>
                <a:cs typeface="Arial" pitchFamily="34" charset="0"/>
              </a:rPr>
              <a:t>этгээдийг</a:t>
            </a:r>
            <a:r>
              <a:rPr lang="en-US" dirty="0">
                <a:latin typeface="Arial" pitchFamily="34" charset="0"/>
                <a:cs typeface="Arial" pitchFamily="34" charset="0"/>
              </a:rPr>
              <a:t> </a:t>
            </a:r>
            <a:r>
              <a:rPr lang="en-US" dirty="0" err="1">
                <a:latin typeface="Arial" pitchFamily="34" charset="0"/>
                <a:cs typeface="Arial" pitchFamily="34" charset="0"/>
              </a:rPr>
              <a:t>нэг</a:t>
            </a:r>
            <a:r>
              <a:rPr lang="en-US" dirty="0">
                <a:latin typeface="Arial" pitchFamily="34" charset="0"/>
                <a:cs typeface="Arial" pitchFamily="34" charset="0"/>
              </a:rPr>
              <a:t> </a:t>
            </a:r>
            <a:r>
              <a:rPr lang="en-US" dirty="0" err="1">
                <a:latin typeface="Arial" pitchFamily="34" charset="0"/>
                <a:cs typeface="Arial" pitchFamily="34" charset="0"/>
              </a:rPr>
              <a:t>мянган</a:t>
            </a:r>
            <a:r>
              <a:rPr lang="en-US" dirty="0">
                <a:latin typeface="Arial" pitchFamily="34" charset="0"/>
                <a:cs typeface="Arial" pitchFamily="34" charset="0"/>
              </a:rPr>
              <a:t> </a:t>
            </a:r>
            <a:r>
              <a:rPr lang="en-US" dirty="0" err="1">
                <a:latin typeface="Arial" pitchFamily="34" charset="0"/>
                <a:cs typeface="Arial" pitchFamily="34" charset="0"/>
              </a:rPr>
              <a:t>нэгжтэй</a:t>
            </a:r>
            <a:r>
              <a:rPr lang="en-US" dirty="0">
                <a:latin typeface="Arial" pitchFamily="34" charset="0"/>
                <a:cs typeface="Arial" pitchFamily="34" charset="0"/>
              </a:rPr>
              <a:t> </a:t>
            </a:r>
            <a:r>
              <a:rPr lang="en-US" dirty="0" err="1">
                <a:latin typeface="Arial" pitchFamily="34" charset="0"/>
                <a:cs typeface="Arial" pitchFamily="34" charset="0"/>
              </a:rPr>
              <a:t>тэнцэх</a:t>
            </a:r>
            <a:r>
              <a:rPr lang="en-US" dirty="0">
                <a:latin typeface="Arial" pitchFamily="34" charset="0"/>
                <a:cs typeface="Arial" pitchFamily="34" charset="0"/>
              </a:rPr>
              <a:t> </a:t>
            </a:r>
            <a:r>
              <a:rPr lang="en-US" dirty="0" err="1">
                <a:latin typeface="Arial" pitchFamily="34" charset="0"/>
                <a:cs typeface="Arial" pitchFamily="34" charset="0"/>
              </a:rPr>
              <a:t>хэмжээний</a:t>
            </a:r>
            <a:r>
              <a:rPr lang="en-US" dirty="0">
                <a:latin typeface="Arial" pitchFamily="34" charset="0"/>
                <a:cs typeface="Arial" pitchFamily="34" charset="0"/>
              </a:rPr>
              <a:t> </a:t>
            </a:r>
            <a:r>
              <a:rPr lang="en-US" dirty="0" err="1">
                <a:latin typeface="Arial" pitchFamily="34" charset="0"/>
                <a:cs typeface="Arial" pitchFamily="34" charset="0"/>
              </a:rPr>
              <a:t>төгрөгөөр</a:t>
            </a:r>
            <a:r>
              <a:rPr lang="en-US" dirty="0">
                <a:latin typeface="Arial" pitchFamily="34" charset="0"/>
                <a:cs typeface="Arial" pitchFamily="34" charset="0"/>
              </a:rPr>
              <a:t> </a:t>
            </a:r>
            <a:r>
              <a:rPr lang="en-US" dirty="0" err="1">
                <a:latin typeface="Arial" pitchFamily="34" charset="0"/>
                <a:cs typeface="Arial" pitchFamily="34" charset="0"/>
              </a:rPr>
              <a:t>торгоно</a:t>
            </a:r>
            <a:r>
              <a:rPr lang="en-US" dirty="0">
                <a:latin typeface="Arial" pitchFamily="34" charset="0"/>
                <a:cs typeface="Arial" pitchFamily="34" charset="0"/>
              </a:rPr>
              <a:t>.</a:t>
            </a:r>
          </a:p>
          <a:p>
            <a:endParaRPr lang="en-US" dirty="0"/>
          </a:p>
        </p:txBody>
      </p:sp>
    </p:spTree>
    <p:extLst>
      <p:ext uri="{BB962C8B-B14F-4D97-AF65-F5344CB8AC3E}">
        <p14:creationId xmlns:p14="http://schemas.microsoft.com/office/powerpoint/2010/main" val="410804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18867"/>
            <a:ext cx="7772400" cy="5307301"/>
          </a:xfrm>
        </p:spPr>
        <p:txBody>
          <a:bodyPr>
            <a:normAutofit/>
          </a:bodyPr>
          <a:lstStyle/>
          <a:p>
            <a:pPr marL="0" indent="0" algn="just" fontAlgn="t">
              <a:buNone/>
            </a:pPr>
            <a:r>
              <a:rPr lang="en-US" dirty="0" smtClean="0">
                <a:latin typeface="Arial" pitchFamily="34" charset="0"/>
                <a:cs typeface="Arial" pitchFamily="34" charset="0"/>
              </a:rPr>
              <a:t>4.Гэр </a:t>
            </a:r>
            <a:r>
              <a:rPr lang="en-US" dirty="0" err="1">
                <a:latin typeface="Arial" pitchFamily="34" charset="0"/>
                <a:cs typeface="Arial" pitchFamily="34" charset="0"/>
              </a:rPr>
              <a:t>бүлийн</a:t>
            </a:r>
            <a:r>
              <a:rPr lang="en-US" dirty="0">
                <a:latin typeface="Arial" pitchFamily="34" charset="0"/>
                <a:cs typeface="Arial" pitchFamily="34" charset="0"/>
              </a:rPr>
              <a:t> </a:t>
            </a:r>
            <a:r>
              <a:rPr lang="en-US" dirty="0" err="1">
                <a:latin typeface="Arial" pitchFamily="34" charset="0"/>
                <a:cs typeface="Arial" pitchFamily="34" charset="0"/>
              </a:rPr>
              <a:t>хамаарал</a:t>
            </a:r>
            <a:r>
              <a:rPr lang="en-US" dirty="0">
                <a:latin typeface="Arial" pitchFamily="34" charset="0"/>
                <a:cs typeface="Arial" pitchFamily="34" charset="0"/>
              </a:rPr>
              <a:t> </a:t>
            </a:r>
            <a:r>
              <a:rPr lang="en-US" dirty="0" err="1">
                <a:latin typeface="Arial" pitchFamily="34" charset="0"/>
                <a:cs typeface="Arial" pitchFamily="34" charset="0"/>
              </a:rPr>
              <a:t>бүхий</a:t>
            </a:r>
            <a:r>
              <a:rPr lang="en-US" dirty="0">
                <a:latin typeface="Arial" pitchFamily="34" charset="0"/>
                <a:cs typeface="Arial" pitchFamily="34" charset="0"/>
              </a:rPr>
              <a:t> </a:t>
            </a:r>
            <a:r>
              <a:rPr lang="en-US" dirty="0" err="1">
                <a:latin typeface="Arial" pitchFamily="34" charset="0"/>
                <a:cs typeface="Arial" pitchFamily="34" charset="0"/>
              </a:rPr>
              <a:t>харилцаатай</a:t>
            </a:r>
            <a:r>
              <a:rPr lang="en-US" dirty="0">
                <a:latin typeface="Arial" pitchFamily="34" charset="0"/>
                <a:cs typeface="Arial" pitchFamily="34" charset="0"/>
              </a:rPr>
              <a:t> </a:t>
            </a:r>
            <a:r>
              <a:rPr lang="en-US" dirty="0" err="1">
                <a:latin typeface="Arial" pitchFamily="34" charset="0"/>
                <a:cs typeface="Arial" pitchFamily="34" charset="0"/>
              </a:rPr>
              <a:t>хүнийг</a:t>
            </a:r>
            <a:r>
              <a:rPr lang="en-US" dirty="0">
                <a:latin typeface="Arial" pitchFamily="34" charset="0"/>
                <a:cs typeface="Arial" pitchFamily="34" charset="0"/>
              </a:rPr>
              <a:t>:</a:t>
            </a:r>
          </a:p>
          <a:p>
            <a:pPr marL="0" indent="0" algn="just" fontAlgn="t">
              <a:buNone/>
            </a:pPr>
            <a:r>
              <a:rPr lang="mn-MN" dirty="0" smtClean="0">
                <a:latin typeface="Arial" pitchFamily="34" charset="0"/>
                <a:cs typeface="Arial" pitchFamily="34" charset="0"/>
              </a:rPr>
              <a:t>	</a:t>
            </a:r>
            <a:r>
              <a:rPr lang="en-US" dirty="0" smtClean="0">
                <a:latin typeface="Arial" pitchFamily="34" charset="0"/>
                <a:cs typeface="Arial" pitchFamily="34" charset="0"/>
              </a:rPr>
              <a:t>4.1.зодсон</a:t>
            </a:r>
            <a:r>
              <a:rPr lang="en-US" dirty="0">
                <a:latin typeface="Arial" pitchFamily="34" charset="0"/>
                <a:cs typeface="Arial" pitchFamily="34" charset="0"/>
              </a:rPr>
              <a:t>;</a:t>
            </a:r>
          </a:p>
          <a:p>
            <a:pPr marL="0" indent="0" algn="just" fontAlgn="t">
              <a:buNone/>
            </a:pPr>
            <a:r>
              <a:rPr lang="mn-MN" dirty="0" smtClean="0">
                <a:latin typeface="Arial" pitchFamily="34" charset="0"/>
                <a:cs typeface="Arial" pitchFamily="34" charset="0"/>
              </a:rPr>
              <a:t>	</a:t>
            </a:r>
            <a:r>
              <a:rPr lang="en-US" dirty="0" smtClean="0">
                <a:latin typeface="Arial" pitchFamily="34" charset="0"/>
                <a:cs typeface="Arial" pitchFamily="34" charset="0"/>
              </a:rPr>
              <a:t>4.2.хүсэл </a:t>
            </a:r>
            <a:r>
              <a:rPr lang="en-US" dirty="0" err="1">
                <a:latin typeface="Arial" pitchFamily="34" charset="0"/>
                <a:cs typeface="Arial" pitchFamily="34" charset="0"/>
              </a:rPr>
              <a:t>зоригийнх</a:t>
            </a:r>
            <a:r>
              <a:rPr lang="en-US" dirty="0">
                <a:latin typeface="Arial" pitchFamily="34" charset="0"/>
                <a:cs typeface="Arial" pitchFamily="34" charset="0"/>
              </a:rPr>
              <a:t> </a:t>
            </a:r>
            <a:r>
              <a:rPr lang="en-US" dirty="0" err="1">
                <a:latin typeface="Arial" pitchFamily="34" charset="0"/>
                <a:cs typeface="Arial" pitchFamily="34" charset="0"/>
              </a:rPr>
              <a:t>нь</a:t>
            </a:r>
            <a:r>
              <a:rPr lang="en-US" dirty="0">
                <a:latin typeface="Arial" pitchFamily="34" charset="0"/>
                <a:cs typeface="Arial" pitchFamily="34" charset="0"/>
              </a:rPr>
              <a:t> </a:t>
            </a:r>
            <a:r>
              <a:rPr lang="en-US" dirty="0" err="1">
                <a:latin typeface="Arial" pitchFamily="34" charset="0"/>
                <a:cs typeface="Arial" pitchFamily="34" charset="0"/>
              </a:rPr>
              <a:t>эсрэг</a:t>
            </a:r>
            <a:r>
              <a:rPr lang="en-US" dirty="0">
                <a:latin typeface="Arial" pitchFamily="34" charset="0"/>
                <a:cs typeface="Arial" pitchFamily="34" charset="0"/>
              </a:rPr>
              <a:t> </a:t>
            </a:r>
            <a:r>
              <a:rPr lang="en-US" dirty="0" err="1">
                <a:latin typeface="Arial" pitchFamily="34" charset="0"/>
                <a:cs typeface="Arial" pitchFamily="34" charset="0"/>
              </a:rPr>
              <a:t>тодорхой</a:t>
            </a:r>
            <a:r>
              <a:rPr lang="en-US" dirty="0">
                <a:latin typeface="Arial" pitchFamily="34" charset="0"/>
                <a:cs typeface="Arial" pitchFamily="34" charset="0"/>
              </a:rPr>
              <a:t> </a:t>
            </a:r>
            <a:r>
              <a:rPr lang="en-US" dirty="0" err="1">
                <a:latin typeface="Arial" pitchFamily="34" charset="0"/>
                <a:cs typeface="Arial" pitchFamily="34" charset="0"/>
              </a:rPr>
              <a:t>үйлдэл</a:t>
            </a:r>
            <a:r>
              <a:rPr lang="en-US" dirty="0">
                <a:latin typeface="Arial" pitchFamily="34" charset="0"/>
                <a:cs typeface="Arial" pitchFamily="34" charset="0"/>
              </a:rPr>
              <a:t> </a:t>
            </a:r>
            <a:r>
              <a:rPr lang="en-US" dirty="0" err="1">
                <a:latin typeface="Arial" pitchFamily="34" charset="0"/>
                <a:cs typeface="Arial" pitchFamily="34" charset="0"/>
              </a:rPr>
              <a:t>хийх</a:t>
            </a:r>
            <a:r>
              <a:rPr lang="en-US" dirty="0">
                <a:latin typeface="Arial" pitchFamily="34" charset="0"/>
                <a:cs typeface="Arial" pitchFamily="34" charset="0"/>
              </a:rPr>
              <a:t>, </a:t>
            </a:r>
            <a:r>
              <a:rPr lang="en-US" dirty="0" err="1">
                <a:latin typeface="Arial" pitchFamily="34" charset="0"/>
                <a:cs typeface="Arial" pitchFamily="34" charset="0"/>
              </a:rPr>
              <a:t>хийхгүй</a:t>
            </a:r>
            <a:r>
              <a:rPr lang="en-US" dirty="0">
                <a:latin typeface="Arial" pitchFamily="34" charset="0"/>
                <a:cs typeface="Arial" pitchFamily="34" charset="0"/>
              </a:rPr>
              <a:t> </a:t>
            </a:r>
            <a:r>
              <a:rPr lang="en-US" dirty="0" err="1">
                <a:latin typeface="Arial" pitchFamily="34" charset="0"/>
                <a:cs typeface="Arial" pitchFamily="34" charset="0"/>
              </a:rPr>
              <a:t>байхыг</a:t>
            </a:r>
            <a:r>
              <a:rPr lang="en-US" dirty="0">
                <a:latin typeface="Arial" pitchFamily="34" charset="0"/>
                <a:cs typeface="Arial" pitchFamily="34" charset="0"/>
              </a:rPr>
              <a:t> </a:t>
            </a:r>
            <a:r>
              <a:rPr lang="en-US" dirty="0" err="1">
                <a:latin typeface="Arial" pitchFamily="34" charset="0"/>
                <a:cs typeface="Arial" pitchFamily="34" charset="0"/>
              </a:rPr>
              <a:t>албадсан</a:t>
            </a:r>
            <a:r>
              <a:rPr lang="en-US" dirty="0">
                <a:latin typeface="Arial" pitchFamily="34" charset="0"/>
                <a:cs typeface="Arial" pitchFamily="34" charset="0"/>
              </a:rPr>
              <a:t>;</a:t>
            </a:r>
          </a:p>
          <a:p>
            <a:pPr marL="0" indent="0" algn="just" fontAlgn="t">
              <a:buNone/>
            </a:pPr>
            <a:r>
              <a:rPr lang="mn-MN" dirty="0" smtClean="0">
                <a:latin typeface="Arial" pitchFamily="34" charset="0"/>
                <a:cs typeface="Arial" pitchFamily="34" charset="0"/>
              </a:rPr>
              <a:t>	</a:t>
            </a:r>
            <a:r>
              <a:rPr lang="en-US" dirty="0" smtClean="0">
                <a:latin typeface="Arial" pitchFamily="34" charset="0"/>
                <a:cs typeface="Arial" pitchFamily="34" charset="0"/>
              </a:rPr>
              <a:t>4.3.бусадтай </a:t>
            </a:r>
            <a:r>
              <a:rPr lang="en-US" dirty="0" err="1">
                <a:latin typeface="Arial" pitchFamily="34" charset="0"/>
                <a:cs typeface="Arial" pitchFamily="34" charset="0"/>
              </a:rPr>
              <a:t>харилцахыг</a:t>
            </a:r>
            <a:r>
              <a:rPr lang="en-US" dirty="0">
                <a:latin typeface="Arial" pitchFamily="34" charset="0"/>
                <a:cs typeface="Arial" pitchFamily="34" charset="0"/>
              </a:rPr>
              <a:t> </a:t>
            </a:r>
            <a:r>
              <a:rPr lang="en-US" dirty="0" err="1">
                <a:latin typeface="Arial" pitchFamily="34" charset="0"/>
                <a:cs typeface="Arial" pitchFamily="34" charset="0"/>
              </a:rPr>
              <a:t>хязгаарласан</a:t>
            </a:r>
            <a:r>
              <a:rPr lang="en-US" dirty="0">
                <a:latin typeface="Arial" pitchFamily="34" charset="0"/>
                <a:cs typeface="Arial" pitchFamily="34" charset="0"/>
              </a:rPr>
              <a:t>;</a:t>
            </a:r>
          </a:p>
          <a:p>
            <a:pPr marL="0" indent="0" algn="just" fontAlgn="t">
              <a:buNone/>
            </a:pPr>
            <a:r>
              <a:rPr lang="mn-MN" dirty="0" smtClean="0">
                <a:latin typeface="Arial" pitchFamily="34" charset="0"/>
                <a:cs typeface="Arial" pitchFamily="34" charset="0"/>
              </a:rPr>
              <a:t>	</a:t>
            </a:r>
            <a:r>
              <a:rPr lang="en-US" dirty="0" smtClean="0">
                <a:latin typeface="Arial" pitchFamily="34" charset="0"/>
                <a:cs typeface="Arial" pitchFamily="34" charset="0"/>
              </a:rPr>
              <a:t>4.4.хуваарьт </a:t>
            </a:r>
            <a:r>
              <a:rPr lang="en-US" dirty="0" err="1">
                <a:latin typeface="Arial" pitchFamily="34" charset="0"/>
                <a:cs typeface="Arial" pitchFamily="34" charset="0"/>
              </a:rPr>
              <a:t>болон</a:t>
            </a:r>
            <a:r>
              <a:rPr lang="en-US" dirty="0">
                <a:latin typeface="Arial" pitchFamily="34" charset="0"/>
                <a:cs typeface="Arial" pitchFamily="34" charset="0"/>
              </a:rPr>
              <a:t> </a:t>
            </a:r>
            <a:r>
              <a:rPr lang="en-US" dirty="0" err="1">
                <a:latin typeface="Arial" pitchFamily="34" charset="0"/>
                <a:cs typeface="Arial" pitchFamily="34" charset="0"/>
              </a:rPr>
              <a:t>дундын</a:t>
            </a:r>
            <a:r>
              <a:rPr lang="en-US" dirty="0">
                <a:latin typeface="Arial" pitchFamily="34" charset="0"/>
                <a:cs typeface="Arial" pitchFamily="34" charset="0"/>
              </a:rPr>
              <a:t> </a:t>
            </a:r>
            <a:r>
              <a:rPr lang="en-US" dirty="0" err="1">
                <a:latin typeface="Arial" pitchFamily="34" charset="0"/>
                <a:cs typeface="Arial" pitchFamily="34" charset="0"/>
              </a:rPr>
              <a:t>эд</a:t>
            </a:r>
            <a:r>
              <a:rPr lang="en-US" dirty="0">
                <a:latin typeface="Arial" pitchFamily="34" charset="0"/>
                <a:cs typeface="Arial" pitchFamily="34" charset="0"/>
              </a:rPr>
              <a:t> </a:t>
            </a:r>
            <a:r>
              <a:rPr lang="en-US" dirty="0" err="1">
                <a:latin typeface="Arial" pitchFamily="34" charset="0"/>
                <a:cs typeface="Arial" pitchFamily="34" charset="0"/>
              </a:rPr>
              <a:t>хөрөнгөө</a:t>
            </a:r>
            <a:r>
              <a:rPr lang="en-US" dirty="0">
                <a:latin typeface="Arial" pitchFamily="34" charset="0"/>
                <a:cs typeface="Arial" pitchFamily="34" charset="0"/>
              </a:rPr>
              <a:t> </a:t>
            </a:r>
            <a:r>
              <a:rPr lang="en-US" dirty="0" err="1">
                <a:latin typeface="Arial" pitchFamily="34" charset="0"/>
                <a:cs typeface="Arial" pitchFamily="34" charset="0"/>
              </a:rPr>
              <a:t>эзэмших</a:t>
            </a:r>
            <a:r>
              <a:rPr lang="en-US" dirty="0">
                <a:latin typeface="Arial" pitchFamily="34" charset="0"/>
                <a:cs typeface="Arial" pitchFamily="34" charset="0"/>
              </a:rPr>
              <a:t>, </a:t>
            </a:r>
            <a:r>
              <a:rPr lang="en-US" dirty="0" err="1">
                <a:latin typeface="Arial" pitchFamily="34" charset="0"/>
                <a:cs typeface="Arial" pitchFamily="34" charset="0"/>
              </a:rPr>
              <a:t>ашиглах</a:t>
            </a:r>
            <a:r>
              <a:rPr lang="en-US" dirty="0">
                <a:latin typeface="Arial" pitchFamily="34" charset="0"/>
                <a:cs typeface="Arial" pitchFamily="34" charset="0"/>
              </a:rPr>
              <a:t>, </a:t>
            </a:r>
            <a:r>
              <a:rPr lang="en-US" dirty="0" err="1">
                <a:latin typeface="Arial" pitchFamily="34" charset="0"/>
                <a:cs typeface="Arial" pitchFamily="34" charset="0"/>
              </a:rPr>
              <a:t>захиран</a:t>
            </a:r>
            <a:r>
              <a:rPr lang="en-US" dirty="0">
                <a:latin typeface="Arial" pitchFamily="34" charset="0"/>
                <a:cs typeface="Arial" pitchFamily="34" charset="0"/>
              </a:rPr>
              <a:t> </a:t>
            </a:r>
            <a:r>
              <a:rPr lang="en-US" dirty="0" err="1">
                <a:latin typeface="Arial" pitchFamily="34" charset="0"/>
                <a:cs typeface="Arial" pitchFamily="34" charset="0"/>
              </a:rPr>
              <a:t>зарцуулах</a:t>
            </a:r>
            <a:r>
              <a:rPr lang="en-US" dirty="0">
                <a:latin typeface="Arial" pitchFamily="34" charset="0"/>
                <a:cs typeface="Arial" pitchFamily="34" charset="0"/>
              </a:rPr>
              <a:t> </a:t>
            </a:r>
            <a:r>
              <a:rPr lang="en-US" dirty="0" err="1">
                <a:latin typeface="Arial" pitchFamily="34" charset="0"/>
                <a:cs typeface="Arial" pitchFamily="34" charset="0"/>
              </a:rPr>
              <a:t>эрхэд</a:t>
            </a:r>
            <a:r>
              <a:rPr lang="en-US" dirty="0">
                <a:latin typeface="Arial" pitchFamily="34" charset="0"/>
                <a:cs typeface="Arial" pitchFamily="34" charset="0"/>
              </a:rPr>
              <a:t> </a:t>
            </a:r>
            <a:r>
              <a:rPr lang="en-US" dirty="0" err="1">
                <a:latin typeface="Arial" pitchFamily="34" charset="0"/>
                <a:cs typeface="Arial" pitchFamily="34" charset="0"/>
              </a:rPr>
              <a:t>халдсан</a:t>
            </a:r>
            <a:r>
              <a:rPr lang="en-US" dirty="0">
                <a:latin typeface="Arial" pitchFamily="34" charset="0"/>
                <a:cs typeface="Arial" pitchFamily="34" charset="0"/>
              </a:rPr>
              <a:t> </a:t>
            </a:r>
            <a:r>
              <a:rPr lang="en-US" dirty="0" err="1">
                <a:latin typeface="Arial" pitchFamily="34" charset="0"/>
                <a:cs typeface="Arial" pitchFamily="34" charset="0"/>
              </a:rPr>
              <a:t>нь</a:t>
            </a:r>
            <a:r>
              <a:rPr lang="en-US" dirty="0">
                <a:latin typeface="Arial" pitchFamily="34" charset="0"/>
                <a:cs typeface="Arial" pitchFamily="34" charset="0"/>
              </a:rPr>
              <a:t> </a:t>
            </a:r>
            <a:r>
              <a:rPr lang="en-US" dirty="0" err="1">
                <a:latin typeface="Arial" pitchFamily="34" charset="0"/>
                <a:cs typeface="Arial" pitchFamily="34" charset="0"/>
              </a:rPr>
              <a:t>эрүүгийн</a:t>
            </a:r>
            <a:r>
              <a:rPr lang="en-US" dirty="0">
                <a:latin typeface="Arial" pitchFamily="34" charset="0"/>
                <a:cs typeface="Arial" pitchFamily="34" charset="0"/>
              </a:rPr>
              <a:t> </a:t>
            </a:r>
            <a:r>
              <a:rPr lang="en-US" dirty="0" err="1">
                <a:latin typeface="Arial" pitchFamily="34" charset="0"/>
                <a:cs typeface="Arial" pitchFamily="34" charset="0"/>
              </a:rPr>
              <a:t>хариуцлага</a:t>
            </a:r>
            <a:r>
              <a:rPr lang="en-US" dirty="0">
                <a:latin typeface="Arial" pitchFamily="34" charset="0"/>
                <a:cs typeface="Arial" pitchFamily="34" charset="0"/>
              </a:rPr>
              <a:t> </a:t>
            </a:r>
            <a:r>
              <a:rPr lang="en-US" dirty="0" err="1">
                <a:latin typeface="Arial" pitchFamily="34" charset="0"/>
                <a:cs typeface="Arial" pitchFamily="34" charset="0"/>
              </a:rPr>
              <a:t>хүлээлгэхээргүй</a:t>
            </a:r>
            <a:r>
              <a:rPr lang="en-US" dirty="0">
                <a:latin typeface="Arial" pitchFamily="34" charset="0"/>
                <a:cs typeface="Arial" pitchFamily="34" charset="0"/>
              </a:rPr>
              <a:t> </a:t>
            </a:r>
            <a:r>
              <a:rPr lang="en-US" dirty="0" err="1">
                <a:latin typeface="Arial" pitchFamily="34" charset="0"/>
                <a:cs typeface="Arial" pitchFamily="34" charset="0"/>
              </a:rPr>
              <a:t>бол</a:t>
            </a:r>
            <a:r>
              <a:rPr lang="en-US" dirty="0">
                <a:latin typeface="Arial" pitchFamily="34" charset="0"/>
                <a:cs typeface="Arial" pitchFamily="34" charset="0"/>
              </a:rPr>
              <a:t> </a:t>
            </a:r>
            <a:r>
              <a:rPr lang="en-US" dirty="0" err="1">
                <a:latin typeface="Arial" pitchFamily="34" charset="0"/>
                <a:cs typeface="Arial" pitchFamily="34" charset="0"/>
              </a:rPr>
              <a:t>албадан</a:t>
            </a:r>
            <a:r>
              <a:rPr lang="en-US" dirty="0">
                <a:latin typeface="Arial" pitchFamily="34" charset="0"/>
                <a:cs typeface="Arial" pitchFamily="34" charset="0"/>
              </a:rPr>
              <a:t> </a:t>
            </a:r>
            <a:r>
              <a:rPr lang="en-US" dirty="0" err="1">
                <a:latin typeface="Arial" pitchFamily="34" charset="0"/>
                <a:cs typeface="Arial" pitchFamily="34" charset="0"/>
              </a:rPr>
              <a:t>сургалтад</a:t>
            </a:r>
            <a:r>
              <a:rPr lang="en-US" dirty="0">
                <a:latin typeface="Arial" pitchFamily="34" charset="0"/>
                <a:cs typeface="Arial" pitchFamily="34" charset="0"/>
              </a:rPr>
              <a:t> </a:t>
            </a:r>
            <a:r>
              <a:rPr lang="en-US" dirty="0" err="1">
                <a:latin typeface="Arial" pitchFamily="34" charset="0"/>
                <a:cs typeface="Arial" pitchFamily="34" charset="0"/>
              </a:rPr>
              <a:t>хамруулж</a:t>
            </a:r>
            <a:r>
              <a:rPr lang="en-US" dirty="0">
                <a:latin typeface="Arial" pitchFamily="34" charset="0"/>
                <a:cs typeface="Arial" pitchFamily="34" charset="0"/>
              </a:rPr>
              <a:t> </a:t>
            </a:r>
            <a:r>
              <a:rPr lang="en-US" dirty="0" err="1">
                <a:latin typeface="Arial" pitchFamily="34" charset="0"/>
                <a:cs typeface="Arial" pitchFamily="34" charset="0"/>
              </a:rPr>
              <a:t>долоогоос</a:t>
            </a:r>
            <a:r>
              <a:rPr lang="en-US" dirty="0">
                <a:latin typeface="Arial" pitchFamily="34" charset="0"/>
                <a:cs typeface="Arial" pitchFamily="34" charset="0"/>
              </a:rPr>
              <a:t> </a:t>
            </a:r>
            <a:r>
              <a:rPr lang="en-US" dirty="0" err="1">
                <a:latin typeface="Arial" pitchFamily="34" charset="0"/>
                <a:cs typeface="Arial" pitchFamily="34" charset="0"/>
              </a:rPr>
              <a:t>гуч</a:t>
            </a:r>
            <a:r>
              <a:rPr lang="en-US" dirty="0">
                <a:latin typeface="Arial" pitchFamily="34" charset="0"/>
                <a:cs typeface="Arial" pitchFamily="34" charset="0"/>
              </a:rPr>
              <a:t> </a:t>
            </a:r>
            <a:r>
              <a:rPr lang="en-US" dirty="0" err="1">
                <a:latin typeface="Arial" pitchFamily="34" charset="0"/>
                <a:cs typeface="Arial" pitchFamily="34" charset="0"/>
              </a:rPr>
              <a:t>хоногийн</a:t>
            </a:r>
            <a:r>
              <a:rPr lang="en-US" dirty="0">
                <a:latin typeface="Arial" pitchFamily="34" charset="0"/>
                <a:cs typeface="Arial" pitchFamily="34" charset="0"/>
              </a:rPr>
              <a:t> </a:t>
            </a:r>
            <a:r>
              <a:rPr lang="en-US" dirty="0" err="1">
                <a:latin typeface="Arial" pitchFamily="34" charset="0"/>
                <a:cs typeface="Arial" pitchFamily="34" charset="0"/>
              </a:rPr>
              <a:t>хугацаагаар</a:t>
            </a:r>
            <a:r>
              <a:rPr lang="en-US" dirty="0">
                <a:latin typeface="Arial" pitchFamily="34" charset="0"/>
                <a:cs typeface="Arial" pitchFamily="34" charset="0"/>
              </a:rPr>
              <a:t> </a:t>
            </a:r>
            <a:r>
              <a:rPr lang="en-US" dirty="0" err="1">
                <a:latin typeface="Arial" pitchFamily="34" charset="0"/>
                <a:cs typeface="Arial" pitchFamily="34" charset="0"/>
              </a:rPr>
              <a:t>баривчлах</a:t>
            </a:r>
            <a:r>
              <a:rPr lang="en-US" dirty="0">
                <a:latin typeface="Arial" pitchFamily="34" charset="0"/>
                <a:cs typeface="Arial" pitchFamily="34" charset="0"/>
              </a:rPr>
              <a:t> </a:t>
            </a:r>
            <a:r>
              <a:rPr lang="en-US" dirty="0" err="1">
                <a:latin typeface="Arial" pitchFamily="34" charset="0"/>
                <a:cs typeface="Arial" pitchFamily="34" charset="0"/>
              </a:rPr>
              <a:t>шийтгэл</a:t>
            </a:r>
            <a:r>
              <a:rPr lang="en-US" dirty="0">
                <a:latin typeface="Arial" pitchFamily="34" charset="0"/>
                <a:cs typeface="Arial" pitchFamily="34" charset="0"/>
              </a:rPr>
              <a:t> </a:t>
            </a:r>
            <a:r>
              <a:rPr lang="en-US" dirty="0" err="1">
                <a:latin typeface="Arial" pitchFamily="34" charset="0"/>
                <a:cs typeface="Arial" pitchFamily="34" charset="0"/>
              </a:rPr>
              <a:t>оногдуулна</a:t>
            </a:r>
            <a:r>
              <a:rPr lang="en-US" dirty="0">
                <a:latin typeface="Arial" pitchFamily="34" charset="0"/>
                <a:cs typeface="Arial" pitchFamily="34" charset="0"/>
              </a:rPr>
              <a:t>.</a:t>
            </a:r>
          </a:p>
          <a:p>
            <a:endParaRPr lang="en-US" dirty="0"/>
          </a:p>
        </p:txBody>
      </p:sp>
    </p:spTree>
    <p:extLst>
      <p:ext uri="{BB962C8B-B14F-4D97-AF65-F5344CB8AC3E}">
        <p14:creationId xmlns:p14="http://schemas.microsoft.com/office/powerpoint/2010/main" val="257117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674" y="914401"/>
            <a:ext cx="6947127" cy="2895599"/>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mn-MN" sz="4400" b="1" cap="all" dirty="0" smtClean="0">
                <a:ln w="0"/>
                <a:solidFill>
                  <a:schemeClr val="accent2">
                    <a:lumMod val="7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Гэр бүлийн хүчирхийллээс сэргийлэх арга зүй </a:t>
            </a:r>
            <a:endParaRPr lang="en-US" sz="4400" b="1" cap="all" dirty="0">
              <a:ln w="0"/>
              <a:solidFill>
                <a:schemeClr val="accent2">
                  <a:lumMod val="7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275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343401" y="2133600"/>
            <a:ext cx="4495800" cy="2971800"/>
          </a:xfrm>
        </p:spPr>
        <p:txBody>
          <a:bodyPr>
            <a:noAutofit/>
          </a:bodyPr>
          <a:lstStyle/>
          <a:p>
            <a:pPr marL="0" indent="0" algn="ctr">
              <a:buNone/>
            </a:pPr>
            <a:r>
              <a:rPr lang="mn-MN"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Нийгэмд маш олон төрлийн хүчирхийлэл үйлдэгддэг бөгөөд эдгээрийн дотроос хамгийн </a:t>
            </a:r>
            <a:r>
              <a:rPr lang="mn-MN" sz="24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харгис хүчирхийлэл </a:t>
            </a:r>
            <a:r>
              <a:rPr lang="mn-MN"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бол </a:t>
            </a:r>
          </a:p>
          <a:p>
            <a:pPr marL="0" indent="0" algn="ctr">
              <a:buNone/>
            </a:pPr>
            <a:r>
              <a:rPr lang="mn-MN" sz="24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ГЭР БҮЛИЙН ХҮЧИРХИЙЛЭЛ</a:t>
            </a:r>
            <a:r>
              <a:rPr lang="mn-MN"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юм. </a:t>
            </a:r>
            <a:endParaRPr lang="en-US" sz="24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descr="C:\Users\Dulmaa\Desktop\image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3581400"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43001" y="762003"/>
            <a:ext cx="6857999"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mn-MN"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Гэр бүлийн орчин бол хайрын орчин байх ёстой. </a:t>
            </a:r>
            <a:endPar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50044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2362200"/>
            <a:ext cx="3581400" cy="2286000"/>
          </a:xfrm>
        </p:spPr>
        <p:txBody>
          <a:bodyPr/>
          <a:lstStyle/>
          <a:p>
            <a:pPr marL="0" indent="0" algn="just">
              <a:buNone/>
            </a:pPr>
            <a:r>
              <a:rPr lang="mn-MN" dirty="0" smtClean="0">
                <a:latin typeface="Arial" pitchFamily="34" charset="0"/>
                <a:cs typeface="Arial" pitchFamily="34" charset="0"/>
              </a:rPr>
              <a:t>Гэр </a:t>
            </a:r>
            <a:r>
              <a:rPr lang="mn-MN" dirty="0">
                <a:latin typeface="Arial" pitchFamily="34" charset="0"/>
                <a:cs typeface="Arial" pitchFamily="34" charset="0"/>
              </a:rPr>
              <a:t>бүлдээ хүчирхийлэл үйлдэгдэхгүйн тулд гэр бүлийн хүчирхийлэл гэж юу болох түүний сөрөг үр дагаврыг хэрхэн илэрдэгийг мэдэж байх </a:t>
            </a:r>
            <a:r>
              <a:rPr lang="mn-MN" dirty="0" smtClean="0">
                <a:latin typeface="Arial" pitchFamily="34" charset="0"/>
                <a:cs typeface="Arial" pitchFamily="34" charset="0"/>
              </a:rPr>
              <a:t>шаардлагатай.</a:t>
            </a:r>
            <a:endParaRPr lang="mn-MN" dirty="0">
              <a:latin typeface="Arial" pitchFamily="34" charset="0"/>
              <a:cs typeface="Arial" pitchFamily="34" charset="0"/>
            </a:endParaRPr>
          </a:p>
          <a:p>
            <a:pPr marL="0" indent="0">
              <a:buNone/>
            </a:pPr>
            <a:endParaRPr lang="en-US" dirty="0"/>
          </a:p>
        </p:txBody>
      </p:sp>
      <p:pic>
        <p:nvPicPr>
          <p:cNvPr id="2051" name="Picture 3" descr="C:\Users\Dulmaa\Desktop\image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3124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1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267200" y="1371600"/>
            <a:ext cx="4724400" cy="4038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mn-MN" sz="2400" b="1" spc="50" dirty="0" smtClean="0">
                <a:ln w="11430"/>
                <a:solidFill>
                  <a:schemeClr val="accent2">
                    <a:lumMod val="50000"/>
                  </a:schemeClr>
                </a:solidFill>
                <a:effectLst>
                  <a:outerShdw blurRad="76200" dist="50800" dir="5400000" algn="tl" rotWithShape="0">
                    <a:srgbClr val="000000">
                      <a:alpha val="65000"/>
                    </a:srgbClr>
                  </a:outerShdw>
                </a:effectLst>
                <a:latin typeface="Arial" pitchFamily="34" charset="0"/>
                <a:cs typeface="Arial" pitchFamily="34" charset="0"/>
              </a:rPr>
              <a:t>Гэр бүлйин гишүүний хэн нэг нь нөгөөгөө хүч эрх мэдлээр дарангуйлан эрхшээлдээ оруулж, гэр бүлийн тайван амгалан байдлыг алдагдуулахыг </a:t>
            </a:r>
          </a:p>
          <a:p>
            <a:pPr marL="0" indent="0" algn="ctr">
              <a:buNone/>
            </a:pPr>
            <a:r>
              <a:rPr lang="mn-MN" sz="2400" b="1" spc="50" dirty="0" smtClean="0">
                <a:ln w="11430"/>
                <a:solidFill>
                  <a:schemeClr val="accent1"/>
                </a:solidFill>
                <a:effectLst>
                  <a:outerShdw blurRad="76200" dist="50800" dir="5400000" algn="tl" rotWithShape="0">
                    <a:srgbClr val="000000">
                      <a:alpha val="65000"/>
                    </a:srgbClr>
                  </a:outerShdw>
                </a:effectLst>
                <a:latin typeface="Arial" pitchFamily="34" charset="0"/>
                <a:cs typeface="Arial" pitchFamily="34" charset="0"/>
              </a:rPr>
              <a:t>ГЭР БҮЛИЙН ХҮЧИРХИЙЛЭЛ </a:t>
            </a:r>
          </a:p>
          <a:p>
            <a:pPr marL="0" indent="0" algn="ctr">
              <a:buNone/>
            </a:pPr>
            <a:r>
              <a:rPr lang="mn-MN" sz="2400" b="1" spc="50" dirty="0" smtClean="0">
                <a:ln w="11430"/>
                <a:solidFill>
                  <a:schemeClr val="accent2">
                    <a:lumMod val="50000"/>
                  </a:schemeClr>
                </a:solidFill>
                <a:effectLst>
                  <a:outerShdw blurRad="76200" dist="50800" dir="5400000" algn="tl" rotWithShape="0">
                    <a:srgbClr val="000000">
                      <a:alpha val="65000"/>
                    </a:srgbClr>
                  </a:outerShdw>
                </a:effectLst>
                <a:latin typeface="Arial" pitchFamily="34" charset="0"/>
                <a:cs typeface="Arial" pitchFamily="34" charset="0"/>
              </a:rPr>
              <a:t>гэнэ. </a:t>
            </a:r>
            <a:endParaRPr lang="en-US" sz="2400" b="1" spc="50" dirty="0">
              <a:ln w="11430"/>
              <a:solidFill>
                <a:schemeClr val="accent2">
                  <a:lumMod val="50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074" name="Picture 2" descr="C:\Users\Dulmaa\Desktop\images (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1" y="1905000"/>
            <a:ext cx="3505201" cy="350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58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762000"/>
            <a:ext cx="7704667" cy="2286000"/>
          </a:xfrm>
        </p:spPr>
        <p:txBody>
          <a:bodyPr>
            <a:normAutofit fontScale="90000"/>
          </a:bodyPr>
          <a:lstStyle/>
          <a:p>
            <a:pPr marL="285750" lvl="0" indent="-285750" algn="r">
              <a:spcBef>
                <a:spcPct val="20000"/>
              </a:spcBef>
              <a:spcAft>
                <a:spcPts val="600"/>
              </a:spcAft>
            </a:pPr>
            <a:r>
              <a:rPr lang="mn-MN" sz="1700" dirty="0">
                <a:ln>
                  <a:noFill/>
                </a:ln>
                <a:solidFill>
                  <a:prstClr val="black"/>
                </a:solidFill>
                <a:ea typeface="+mn-ea"/>
                <a:cs typeface="+mn-cs"/>
              </a:rPr>
              <a:t/>
            </a:r>
            <a:br>
              <a:rPr lang="mn-MN" sz="1700" dirty="0">
                <a:ln>
                  <a:noFill/>
                </a:ln>
                <a:solidFill>
                  <a:prstClr val="black"/>
                </a:solidFill>
                <a:ea typeface="+mn-ea"/>
                <a:cs typeface="+mn-cs"/>
              </a:rPr>
            </a:br>
            <a:r>
              <a:rPr lang="mn-MN" sz="27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t>Гэр бүлийн  </a:t>
            </a:r>
            <a:br>
              <a:rPr lang="mn-MN" sz="27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br>
            <a:r>
              <a:rPr lang="mn-MN" sz="27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t>хүчирхийлэл нь </a:t>
            </a:r>
            <a:br>
              <a:rPr lang="mn-MN" sz="27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br>
            <a:r>
              <a:rPr lang="mn-MN" sz="27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t>4 хэлбэрээр </a:t>
            </a:r>
            <a:br>
              <a:rPr lang="mn-MN" sz="27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br>
            <a:r>
              <a:rPr lang="mn-MN" sz="27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t>үйлдэгддэг</a:t>
            </a:r>
            <a:br>
              <a:rPr lang="mn-MN" sz="27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br>
            <a:r>
              <a:rPr lang="mn-MN" sz="27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t>байна. </a:t>
            </a:r>
            <a:r>
              <a:rPr lang="mn-MN" sz="2700" b="1" i="1" dirty="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t/>
            </a:r>
            <a:br>
              <a:rPr lang="mn-MN" sz="2700" b="1" i="1" dirty="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br>
            <a:endParaRPr lang="en-US" sz="6000" b="1" i="1" dirty="0">
              <a:effectLst>
                <a:outerShdw blurRad="38100" dist="38100" dir="2700000" algn="tl">
                  <a:srgbClr val="000000">
                    <a:alpha val="43137"/>
                  </a:srgbClr>
                </a:outerShdw>
              </a:effectLst>
              <a:latin typeface="Arial" pitchFamily="34" charset="0"/>
              <a:cs typeface="Arial" pitchFamily="34" charset="0"/>
            </a:endParaRPr>
          </a:p>
        </p:txBody>
      </p:sp>
      <p:sp>
        <p:nvSpPr>
          <p:cNvPr id="6" name="Content Placeholder 5"/>
          <p:cNvSpPr>
            <a:spLocks noGrp="1"/>
          </p:cNvSpPr>
          <p:nvPr>
            <p:ph sz="half" idx="1"/>
          </p:nvPr>
        </p:nvSpPr>
        <p:spPr>
          <a:xfrm>
            <a:off x="914401" y="838200"/>
            <a:ext cx="3807629" cy="4876800"/>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mn-MN" b="1" dirty="0" smtClean="0">
                <a:latin typeface="Arial" pitchFamily="34" charset="0"/>
                <a:cs typeface="Arial" pitchFamily="34" charset="0"/>
              </a:rPr>
              <a:t>1.Гэр бүл дэх эдийн засгийн хүчирхийлэл </a:t>
            </a:r>
          </a:p>
          <a:p>
            <a:pPr algn="just">
              <a:buFont typeface="Wingdings" pitchFamily="2" charset="2"/>
              <a:buChar char="v"/>
            </a:pPr>
            <a:r>
              <a:rPr lang="mn-MN" dirty="0" smtClean="0">
                <a:latin typeface="Arial" pitchFamily="34" charset="0"/>
                <a:cs typeface="Arial" pitchFamily="34" charset="0"/>
              </a:rPr>
              <a:t>Ажлаас нь гаргах, </a:t>
            </a:r>
          </a:p>
          <a:p>
            <a:pPr algn="just">
              <a:buFont typeface="Wingdings" pitchFamily="2" charset="2"/>
              <a:buChar char="v"/>
            </a:pPr>
            <a:r>
              <a:rPr lang="mn-MN" dirty="0" smtClean="0">
                <a:latin typeface="Arial" pitchFamily="34" charset="0"/>
                <a:cs typeface="Arial" pitchFamily="34" charset="0"/>
              </a:rPr>
              <a:t>ажил хийлгэхгүй байх, </a:t>
            </a:r>
          </a:p>
          <a:p>
            <a:pPr algn="just">
              <a:buFont typeface="Wingdings" pitchFamily="2" charset="2"/>
              <a:buChar char="v"/>
            </a:pPr>
            <a:r>
              <a:rPr lang="mn-MN" dirty="0" smtClean="0">
                <a:latin typeface="Arial" pitchFamily="34" charset="0"/>
                <a:cs typeface="Arial" pitchFamily="34" charset="0"/>
              </a:rPr>
              <a:t>орлогогүй болгох, </a:t>
            </a:r>
          </a:p>
          <a:p>
            <a:pPr algn="just">
              <a:buFont typeface="Wingdings" pitchFamily="2" charset="2"/>
              <a:buChar char="v"/>
            </a:pPr>
            <a:r>
              <a:rPr lang="mn-MN" dirty="0" smtClean="0">
                <a:latin typeface="Arial" pitchFamily="34" charset="0"/>
                <a:cs typeface="Arial" pitchFamily="34" charset="0"/>
              </a:rPr>
              <a:t>хянан хавчих, </a:t>
            </a:r>
            <a:endParaRPr lang="mn-MN" dirty="0">
              <a:latin typeface="Arial" pitchFamily="34" charset="0"/>
              <a:cs typeface="Arial" pitchFamily="34" charset="0"/>
            </a:endParaRPr>
          </a:p>
          <a:p>
            <a:pPr algn="just">
              <a:buFont typeface="Wingdings" pitchFamily="2" charset="2"/>
              <a:buChar char="v"/>
            </a:pPr>
            <a:r>
              <a:rPr lang="mn-MN" dirty="0" smtClean="0">
                <a:latin typeface="Arial" pitchFamily="34" charset="0"/>
                <a:cs typeface="Arial" pitchFamily="34" charset="0"/>
              </a:rPr>
              <a:t>эдийн  засгийн хувьд  захиран зарцуулах эрх мэдэлгүй байлгахыг хэлнэ. </a:t>
            </a:r>
          </a:p>
          <a:p>
            <a:pPr marL="0" indent="0" algn="just">
              <a:buNone/>
            </a:pPr>
            <a:r>
              <a:rPr lang="mn-MN" dirty="0" smtClean="0">
                <a:latin typeface="Arial" pitchFamily="34" charset="0"/>
                <a:cs typeface="Arial" pitchFamily="34" charset="0"/>
              </a:rPr>
              <a:t>	Ө/Х: Гэр бүлийн 1 гишүүн нь нөгөө гишүүнээ эдийн засгийн эрх мэдэлгүй байлгаж, өмчлөх, захиран зарцуулах эрх мэдлээр нь хязгаарлахыг эдийн засгийн хүчирхийлэл юм.  </a:t>
            </a:r>
            <a:endParaRPr lang="en-US" dirty="0">
              <a:latin typeface="Arial" pitchFamily="34" charset="0"/>
              <a:cs typeface="Arial" pitchFamily="34" charset="0"/>
            </a:endParaRPr>
          </a:p>
        </p:txBody>
      </p:sp>
      <p:sp>
        <p:nvSpPr>
          <p:cNvPr id="3" name="Content Placeholder 2"/>
          <p:cNvSpPr>
            <a:spLocks noGrp="1"/>
          </p:cNvSpPr>
          <p:nvPr>
            <p:ph sz="half" idx="2"/>
          </p:nvPr>
        </p:nvSpPr>
        <p:spPr>
          <a:xfrm>
            <a:off x="4946904" y="2667000"/>
            <a:ext cx="3968496" cy="30480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lvl="0" indent="0" algn="ctr">
              <a:buClr>
                <a:srgbClr val="BC1C1C">
                  <a:lumMod val="75000"/>
                </a:srgbClr>
              </a:buClr>
              <a:buNone/>
            </a:pPr>
            <a:endParaRPr lang="mn-MN" b="1" dirty="0" smtClean="0">
              <a:latin typeface="Arial" pitchFamily="34" charset="0"/>
              <a:cs typeface="Arial" pitchFamily="34" charset="0"/>
            </a:endParaRPr>
          </a:p>
          <a:p>
            <a:pPr marL="0" lvl="0" indent="0" algn="ctr">
              <a:buClr>
                <a:srgbClr val="BC1C1C">
                  <a:lumMod val="75000"/>
                </a:srgbClr>
              </a:buClr>
              <a:buNone/>
            </a:pPr>
            <a:r>
              <a:rPr lang="mn-MN" sz="1900" b="1" dirty="0" smtClean="0">
                <a:latin typeface="Arial" pitchFamily="34" charset="0"/>
                <a:cs typeface="Arial" pitchFamily="34" charset="0"/>
              </a:rPr>
              <a:t>2</a:t>
            </a:r>
            <a:r>
              <a:rPr lang="mn-MN" sz="1900" b="1" dirty="0" smtClean="0">
                <a:solidFill>
                  <a:prstClr val="black"/>
                </a:solidFill>
                <a:latin typeface="Arial" pitchFamily="34" charset="0"/>
                <a:cs typeface="Arial" pitchFamily="34" charset="0"/>
              </a:rPr>
              <a:t>.Гэр </a:t>
            </a:r>
            <a:r>
              <a:rPr lang="mn-MN" sz="1900" b="1" dirty="0">
                <a:solidFill>
                  <a:prstClr val="black"/>
                </a:solidFill>
                <a:latin typeface="Arial" pitchFamily="34" charset="0"/>
                <a:cs typeface="Arial" pitchFamily="34" charset="0"/>
              </a:rPr>
              <a:t>бүл дэх </a:t>
            </a:r>
            <a:r>
              <a:rPr lang="mn-MN" sz="1900" b="1" dirty="0" smtClean="0">
                <a:solidFill>
                  <a:prstClr val="black"/>
                </a:solidFill>
                <a:latin typeface="Arial" pitchFamily="34" charset="0"/>
                <a:cs typeface="Arial" pitchFamily="34" charset="0"/>
              </a:rPr>
              <a:t>бие махбодын </a:t>
            </a:r>
            <a:r>
              <a:rPr lang="mn-MN" sz="1900" b="1" dirty="0">
                <a:solidFill>
                  <a:prstClr val="black"/>
                </a:solidFill>
                <a:latin typeface="Arial" pitchFamily="34" charset="0"/>
                <a:cs typeface="Arial" pitchFamily="34" charset="0"/>
              </a:rPr>
              <a:t>хүчирхийлэл </a:t>
            </a:r>
            <a:endParaRPr lang="mn-MN" sz="1900" b="1" dirty="0" smtClean="0">
              <a:solidFill>
                <a:prstClr val="black"/>
              </a:solidFill>
              <a:latin typeface="Arial" pitchFamily="34" charset="0"/>
              <a:cs typeface="Arial" pitchFamily="34" charset="0"/>
            </a:endParaRPr>
          </a:p>
          <a:p>
            <a:pPr marL="0" lvl="0" indent="0" algn="just">
              <a:buClr>
                <a:srgbClr val="BC1C1C">
                  <a:lumMod val="75000"/>
                </a:srgbClr>
              </a:buClr>
              <a:buNone/>
            </a:pPr>
            <a:r>
              <a:rPr lang="mn-MN" sz="1900" dirty="0" smtClean="0">
                <a:solidFill>
                  <a:prstClr val="black"/>
                </a:solidFill>
                <a:latin typeface="Arial" pitchFamily="34" charset="0"/>
                <a:cs typeface="Arial" pitchFamily="34" charset="0"/>
              </a:rPr>
              <a:t>Гэр бүлийн гишүүний аль 1 нь нөгөө бусад гишүүдээ өөрийн хүч эрх мэдэлд давалгаа байдлаа ашиглан дарангуйлах, зодох мөн ямар 1 зэвсэг ашиглан зодох,  бие махбодь, эрүүл мэндэд гэмтэл учруулах үхэлд хүргэхийг хэлнэ.</a:t>
            </a:r>
            <a:endParaRPr lang="mn-MN" sz="1900" dirty="0">
              <a:solidFill>
                <a:prstClr val="black"/>
              </a:solidFill>
              <a:latin typeface="Arial" pitchFamily="34" charset="0"/>
              <a:cs typeface="Arial" pitchFamily="34" charset="0"/>
            </a:endParaRPr>
          </a:p>
          <a:p>
            <a:pPr marL="0" lvl="0" indent="0" algn="just">
              <a:buClr>
                <a:srgbClr val="BC1C1C">
                  <a:lumMod val="75000"/>
                </a:srgbClr>
              </a:buClr>
              <a:buNone/>
            </a:pPr>
            <a:endParaRPr lang="mn-MN" dirty="0">
              <a:solidFill>
                <a:prstClr val="black"/>
              </a:solidFill>
              <a:latin typeface="Arial" pitchFamily="34" charset="0"/>
              <a:cs typeface="Arial" pitchFamily="34" charset="0"/>
            </a:endParaRPr>
          </a:p>
          <a:p>
            <a:pPr algn="just"/>
            <a:endParaRPr lang="en-US" dirty="0"/>
          </a:p>
        </p:txBody>
      </p:sp>
    </p:spTree>
    <p:extLst>
      <p:ext uri="{BB962C8B-B14F-4D97-AF65-F5344CB8AC3E}">
        <p14:creationId xmlns:p14="http://schemas.microsoft.com/office/powerpoint/2010/main" val="225130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90600"/>
            <a:ext cx="7696200" cy="4648200"/>
          </a:xfrm>
        </p:spPr>
        <p:txBody>
          <a:bodyPr>
            <a:normAutofit fontScale="92500"/>
          </a:bodyPr>
          <a:lstStyle/>
          <a:p>
            <a:pPr marL="0" indent="0" algn="just">
              <a:buNone/>
            </a:pPr>
            <a:r>
              <a:rPr lang="mn-MN" dirty="0" smtClean="0">
                <a:latin typeface="Arial" pitchFamily="34" charset="0"/>
                <a:cs typeface="Arial" pitchFamily="34" charset="0"/>
              </a:rPr>
              <a:t>1997 онд “Гэр бүлийн хүчирхийлэлтэй тэмцэх тухай хууль”-ийн төслийн эхний хувилбарыг боловсруулсан.</a:t>
            </a:r>
          </a:p>
          <a:p>
            <a:pPr marL="0" indent="0" algn="just">
              <a:buNone/>
            </a:pPr>
            <a:r>
              <a:rPr lang="mn-MN" dirty="0" smtClean="0">
                <a:latin typeface="Arial" pitchFamily="34" charset="0"/>
                <a:cs typeface="Arial" pitchFamily="34" charset="0"/>
              </a:rPr>
              <a:t> </a:t>
            </a:r>
            <a:endParaRPr lang="mn-MN" dirty="0">
              <a:latin typeface="Arial" pitchFamily="34" charset="0"/>
              <a:cs typeface="Arial" pitchFamily="34" charset="0"/>
            </a:endParaRPr>
          </a:p>
          <a:p>
            <a:pPr marL="0" indent="0" algn="just">
              <a:buNone/>
            </a:pPr>
            <a:r>
              <a:rPr lang="mn-MN" dirty="0" smtClean="0">
                <a:latin typeface="Arial" pitchFamily="34" charset="0"/>
                <a:cs typeface="Arial" pitchFamily="34" charset="0"/>
              </a:rPr>
              <a:t>2004 оны 05-р сард “Гэр </a:t>
            </a:r>
            <a:r>
              <a:rPr lang="mn-MN" dirty="0">
                <a:latin typeface="Arial" pitchFamily="34" charset="0"/>
                <a:cs typeface="Arial" pitchFamily="34" charset="0"/>
              </a:rPr>
              <a:t>бүлийн хүчирхийлэлтэй тэмцэх тухай </a:t>
            </a:r>
            <a:r>
              <a:rPr lang="mn-MN" dirty="0" smtClean="0">
                <a:latin typeface="Arial" pitchFamily="34" charset="0"/>
                <a:cs typeface="Arial" pitchFamily="34" charset="0"/>
              </a:rPr>
              <a:t>хууль”-ийг УИХ-аар батлагдаж, 2005 оны 01-р сарын 11-ний өдрөөс хүчин төгөлдөр үйлчилж ирсэн. </a:t>
            </a:r>
          </a:p>
          <a:p>
            <a:pPr marL="0" indent="0" algn="just">
              <a:buNone/>
            </a:pPr>
            <a:endParaRPr lang="mn-MN" dirty="0" smtClean="0">
              <a:latin typeface="Arial" pitchFamily="34" charset="0"/>
              <a:cs typeface="Arial" pitchFamily="34" charset="0"/>
            </a:endParaRPr>
          </a:p>
          <a:p>
            <a:pPr marL="0" indent="0" algn="just">
              <a:buNone/>
            </a:pPr>
            <a:r>
              <a:rPr lang="mn-MN" dirty="0" smtClean="0">
                <a:latin typeface="Arial" pitchFamily="34" charset="0"/>
                <a:cs typeface="Arial" pitchFamily="34" charset="0"/>
              </a:rPr>
              <a:t>2016 оны 12-р сарын 22-ны өдөр “</a:t>
            </a:r>
            <a:r>
              <a:rPr lang="mn-MN" dirty="0" smtClean="0">
                <a:solidFill>
                  <a:prstClr val="black"/>
                </a:solidFill>
                <a:latin typeface="Arial" pitchFamily="34" charset="0"/>
                <a:cs typeface="Arial" pitchFamily="34" charset="0"/>
              </a:rPr>
              <a:t>Гэр </a:t>
            </a:r>
            <a:r>
              <a:rPr lang="mn-MN" dirty="0">
                <a:solidFill>
                  <a:prstClr val="black"/>
                </a:solidFill>
                <a:latin typeface="Arial" pitchFamily="34" charset="0"/>
                <a:cs typeface="Arial" pitchFamily="34" charset="0"/>
              </a:rPr>
              <a:t>бүлийн хүчирхийлэлтэй тэмцэх тухай </a:t>
            </a:r>
            <a:r>
              <a:rPr lang="mn-MN" dirty="0" smtClean="0">
                <a:solidFill>
                  <a:prstClr val="black"/>
                </a:solidFill>
                <a:latin typeface="Arial" pitchFamily="34" charset="0"/>
                <a:cs typeface="Arial" pitchFamily="34" charset="0"/>
              </a:rPr>
              <a:t>хууль”-ийг  </a:t>
            </a:r>
            <a:r>
              <a:rPr lang="mn-MN" dirty="0">
                <a:solidFill>
                  <a:prstClr val="black"/>
                </a:solidFill>
                <a:latin typeface="Arial" pitchFamily="34" charset="0"/>
                <a:cs typeface="Arial" pitchFamily="34" charset="0"/>
              </a:rPr>
              <a:t>УИХ-аар </a:t>
            </a:r>
            <a:r>
              <a:rPr lang="mn-MN" dirty="0" smtClean="0">
                <a:solidFill>
                  <a:prstClr val="black"/>
                </a:solidFill>
                <a:latin typeface="Arial" pitchFamily="34" charset="0"/>
                <a:cs typeface="Arial" pitchFamily="34" charset="0"/>
              </a:rPr>
              <a:t>батлаж</a:t>
            </a:r>
            <a:r>
              <a:rPr lang="mn-MN" dirty="0">
                <a:solidFill>
                  <a:prstClr val="black"/>
                </a:solidFill>
                <a:latin typeface="Arial" pitchFamily="34" charset="0"/>
                <a:cs typeface="Arial" pitchFamily="34" charset="0"/>
              </a:rPr>
              <a:t>, </a:t>
            </a:r>
            <a:r>
              <a:rPr lang="mn-MN" dirty="0" smtClean="0">
                <a:solidFill>
                  <a:prstClr val="black"/>
                </a:solidFill>
                <a:latin typeface="Arial" pitchFamily="34" charset="0"/>
                <a:cs typeface="Arial" pitchFamily="34" charset="0"/>
              </a:rPr>
              <a:t>2017 оны 02-р сарын 01-ний өдрөөс эхлэн дагаж мөрдөж эхэлсэн. </a:t>
            </a:r>
            <a:endParaRPr lang="en-US" dirty="0">
              <a:latin typeface="Arial" pitchFamily="34" charset="0"/>
              <a:cs typeface="Arial" pitchFamily="34" charset="0"/>
            </a:endParaRPr>
          </a:p>
        </p:txBody>
      </p:sp>
    </p:spTree>
    <p:extLst>
      <p:ext uri="{BB962C8B-B14F-4D97-AF65-F5344CB8AC3E}">
        <p14:creationId xmlns:p14="http://schemas.microsoft.com/office/powerpoint/2010/main" val="267833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381000"/>
            <a:ext cx="3886200" cy="56388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lvl="0" indent="0" algn="ctr">
              <a:buClr>
                <a:srgbClr val="BC1C1C">
                  <a:lumMod val="75000"/>
                </a:srgbClr>
              </a:buClr>
              <a:buNone/>
            </a:pPr>
            <a:r>
              <a:rPr lang="mn-MN" sz="1900" b="1" dirty="0" smtClean="0">
                <a:solidFill>
                  <a:prstClr val="black"/>
                </a:solidFill>
                <a:latin typeface="Arial" pitchFamily="34" charset="0"/>
                <a:cs typeface="Arial" pitchFamily="34" charset="0"/>
              </a:rPr>
              <a:t>3. Гэр </a:t>
            </a:r>
            <a:r>
              <a:rPr lang="mn-MN" sz="1900" b="1" dirty="0">
                <a:solidFill>
                  <a:prstClr val="black"/>
                </a:solidFill>
                <a:latin typeface="Arial" pitchFamily="34" charset="0"/>
                <a:cs typeface="Arial" pitchFamily="34" charset="0"/>
              </a:rPr>
              <a:t>бүл дэх </a:t>
            </a:r>
            <a:r>
              <a:rPr lang="mn-MN" sz="1900" b="1" dirty="0" smtClean="0">
                <a:solidFill>
                  <a:prstClr val="black"/>
                </a:solidFill>
                <a:latin typeface="Arial" pitchFamily="34" charset="0"/>
                <a:cs typeface="Arial" pitchFamily="34" charset="0"/>
              </a:rPr>
              <a:t>сэтгэл санааны хүчирхийлэл</a:t>
            </a:r>
          </a:p>
          <a:p>
            <a:pPr lvl="0" algn="just">
              <a:buClr>
                <a:srgbClr val="BC1C1C">
                  <a:lumMod val="75000"/>
                </a:srgbClr>
              </a:buClr>
              <a:buFont typeface="Wingdings" pitchFamily="2" charset="2"/>
              <a:buChar char="v"/>
            </a:pPr>
            <a:r>
              <a:rPr lang="mn-MN" sz="1900" dirty="0" smtClean="0">
                <a:solidFill>
                  <a:prstClr val="black"/>
                </a:solidFill>
                <a:latin typeface="Arial" pitchFamily="34" charset="0"/>
                <a:cs typeface="Arial" pitchFamily="34" charset="0"/>
              </a:rPr>
              <a:t>Гэр бүлийн  аль 1 гишүүнийг үгээр гутаан доромжлох, </a:t>
            </a:r>
          </a:p>
          <a:p>
            <a:pPr lvl="0" algn="just">
              <a:buClr>
                <a:srgbClr val="BC1C1C">
                  <a:lumMod val="75000"/>
                </a:srgbClr>
              </a:buClr>
              <a:buFont typeface="Wingdings" pitchFamily="2" charset="2"/>
              <a:buChar char="v"/>
            </a:pPr>
            <a:r>
              <a:rPr lang="mn-MN" sz="1900" dirty="0" smtClean="0">
                <a:solidFill>
                  <a:prstClr val="black"/>
                </a:solidFill>
                <a:latin typeface="Arial" pitchFamily="34" charset="0"/>
                <a:cs typeface="Arial" pitchFamily="34" charset="0"/>
              </a:rPr>
              <a:t>айлган сүрдүүлгэх,</a:t>
            </a:r>
          </a:p>
          <a:p>
            <a:pPr lvl="0" algn="just">
              <a:buClr>
                <a:srgbClr val="BC1C1C">
                  <a:lumMod val="75000"/>
                </a:srgbClr>
              </a:buClr>
              <a:buFont typeface="Wingdings" pitchFamily="2" charset="2"/>
              <a:buChar char="v"/>
            </a:pPr>
            <a:r>
              <a:rPr lang="mn-MN" sz="1900" dirty="0" smtClean="0">
                <a:solidFill>
                  <a:prstClr val="black"/>
                </a:solidFill>
                <a:latin typeface="Arial" pitchFamily="34" charset="0"/>
                <a:cs typeface="Arial" pitchFamily="34" charset="0"/>
              </a:rPr>
              <a:t> өөртөө итгэлгүй болгох, </a:t>
            </a:r>
          </a:p>
          <a:p>
            <a:pPr lvl="0" algn="just">
              <a:buClr>
                <a:srgbClr val="BC1C1C">
                  <a:lumMod val="75000"/>
                </a:srgbClr>
              </a:buClr>
              <a:buFont typeface="Wingdings" pitchFamily="2" charset="2"/>
              <a:buChar char="v"/>
            </a:pPr>
            <a:r>
              <a:rPr lang="mn-MN" sz="1900" dirty="0" smtClean="0">
                <a:solidFill>
                  <a:prstClr val="black"/>
                </a:solidFill>
                <a:latin typeface="Arial" pitchFamily="34" charset="0"/>
                <a:cs typeface="Arial" pitchFamily="34" charset="0"/>
              </a:rPr>
              <a:t>өөрийгөө хамгаалах боломж олгохгүй байх, </a:t>
            </a:r>
          </a:p>
          <a:p>
            <a:pPr lvl="0" algn="just">
              <a:buClr>
                <a:srgbClr val="BC1C1C">
                  <a:lumMod val="75000"/>
                </a:srgbClr>
              </a:buClr>
              <a:buFont typeface="Wingdings" pitchFamily="2" charset="2"/>
              <a:buChar char="v"/>
            </a:pPr>
            <a:r>
              <a:rPr lang="mn-MN" sz="1900" dirty="0" smtClean="0">
                <a:solidFill>
                  <a:prstClr val="black"/>
                </a:solidFill>
                <a:latin typeface="Arial" pitchFamily="34" charset="0"/>
                <a:cs typeface="Arial" pitchFamily="34" charset="0"/>
              </a:rPr>
              <a:t>өөрийгөө хамгаалах чадваргүй болгох,</a:t>
            </a:r>
          </a:p>
          <a:p>
            <a:pPr lvl="0" algn="just">
              <a:buClr>
                <a:srgbClr val="BC1C1C">
                  <a:lumMod val="75000"/>
                </a:srgbClr>
              </a:buClr>
              <a:buFont typeface="Wingdings" pitchFamily="2" charset="2"/>
              <a:buChar char="v"/>
            </a:pPr>
            <a:r>
              <a:rPr lang="mn-MN" sz="1900" dirty="0" smtClean="0">
                <a:solidFill>
                  <a:prstClr val="black"/>
                </a:solidFill>
                <a:latin typeface="Arial" pitchFamily="34" charset="0"/>
                <a:cs typeface="Arial" pitchFamily="34" charset="0"/>
              </a:rPr>
              <a:t> тусгаарлах, сэтгэцийн эрүүл мэндэд нөлөөлөхүйц аюултай нөхцөл байдал үүсгэсэн  </a:t>
            </a:r>
          </a:p>
          <a:p>
            <a:pPr lvl="0" algn="just">
              <a:buClr>
                <a:srgbClr val="BC1C1C">
                  <a:lumMod val="75000"/>
                </a:srgbClr>
              </a:buClr>
              <a:buFont typeface="Wingdings" pitchFamily="2" charset="2"/>
              <a:buChar char="v"/>
            </a:pPr>
            <a:r>
              <a:rPr lang="mn-MN" sz="1900" dirty="0" smtClean="0">
                <a:solidFill>
                  <a:prstClr val="black"/>
                </a:solidFill>
                <a:latin typeface="Arial" pitchFamily="34" charset="0"/>
                <a:cs typeface="Arial" pitchFamily="34" charset="0"/>
              </a:rPr>
              <a:t>сэтгэцийн </a:t>
            </a:r>
            <a:r>
              <a:rPr lang="mn-MN" sz="1900" dirty="0">
                <a:solidFill>
                  <a:prstClr val="black"/>
                </a:solidFill>
                <a:latin typeface="Arial" pitchFamily="34" charset="0"/>
                <a:cs typeface="Arial" pitchFamily="34" charset="0"/>
              </a:rPr>
              <a:t>эрүүл мэндэд </a:t>
            </a:r>
            <a:r>
              <a:rPr lang="mn-MN" sz="1900" dirty="0" smtClean="0">
                <a:solidFill>
                  <a:prstClr val="black"/>
                </a:solidFill>
                <a:latin typeface="Arial" pitchFamily="34" charset="0"/>
                <a:cs typeface="Arial" pitchFamily="34" charset="0"/>
              </a:rPr>
              <a:t>хор хохирол учруулахыг хэлнэ.</a:t>
            </a:r>
          </a:p>
          <a:p>
            <a:pPr lvl="0" algn="just">
              <a:buClr>
                <a:srgbClr val="BC1C1C">
                  <a:lumMod val="75000"/>
                </a:srgbClr>
              </a:buClr>
              <a:buFont typeface="Wingdings" pitchFamily="2" charset="2"/>
              <a:buChar char="v"/>
            </a:pPr>
            <a:r>
              <a:rPr lang="mn-MN" sz="1900" dirty="0" smtClean="0">
                <a:solidFill>
                  <a:prstClr val="black"/>
                </a:solidFill>
                <a:latin typeface="Arial" pitchFamily="34" charset="0"/>
                <a:cs typeface="Arial" pitchFamily="34" charset="0"/>
              </a:rPr>
              <a:t>Гэр бүлийн бүх төрлийн хүчирхийлэлд өртөж байгаа хүмүүс сэтгэл санааны хор хохирол амасдаг. </a:t>
            </a:r>
            <a:endParaRPr lang="mn-MN" sz="1900" dirty="0">
              <a:solidFill>
                <a:prstClr val="black"/>
              </a:solidFill>
              <a:latin typeface="Arial" pitchFamily="34" charset="0"/>
              <a:cs typeface="Arial" pitchFamily="34" charset="0"/>
            </a:endParaRPr>
          </a:p>
          <a:p>
            <a:endParaRPr lang="en-US" dirty="0"/>
          </a:p>
        </p:txBody>
      </p:sp>
      <p:sp>
        <p:nvSpPr>
          <p:cNvPr id="4" name="Content Placeholder 3"/>
          <p:cNvSpPr>
            <a:spLocks noGrp="1"/>
          </p:cNvSpPr>
          <p:nvPr>
            <p:ph sz="half" idx="2"/>
          </p:nvPr>
        </p:nvSpPr>
        <p:spPr>
          <a:xfrm>
            <a:off x="4946904" y="2362200"/>
            <a:ext cx="3968496" cy="3651624"/>
          </a:xfrm>
        </p:spPr>
        <p:style>
          <a:lnRef idx="1">
            <a:schemeClr val="accent6"/>
          </a:lnRef>
          <a:fillRef idx="2">
            <a:schemeClr val="accent6"/>
          </a:fillRef>
          <a:effectRef idx="1">
            <a:schemeClr val="accent6"/>
          </a:effectRef>
          <a:fontRef idx="minor">
            <a:schemeClr val="dk1"/>
          </a:fontRef>
        </p:style>
        <p:txBody>
          <a:bodyPr>
            <a:noAutofit/>
          </a:bodyPr>
          <a:lstStyle/>
          <a:p>
            <a:pPr marL="0" lvl="0" indent="0" algn="ctr">
              <a:lnSpc>
                <a:spcPct val="120000"/>
              </a:lnSpc>
              <a:buClr>
                <a:srgbClr val="BC1C1C">
                  <a:lumMod val="75000"/>
                </a:srgbClr>
              </a:buClr>
              <a:buNone/>
            </a:pPr>
            <a:r>
              <a:rPr lang="mn-MN" b="1" dirty="0" smtClean="0">
                <a:solidFill>
                  <a:prstClr val="black"/>
                </a:solidFill>
                <a:latin typeface="Arial" pitchFamily="34" charset="0"/>
                <a:cs typeface="Arial" pitchFamily="34" charset="0"/>
              </a:rPr>
              <a:t>4. Гэр </a:t>
            </a:r>
            <a:r>
              <a:rPr lang="mn-MN" b="1" dirty="0">
                <a:solidFill>
                  <a:prstClr val="black"/>
                </a:solidFill>
                <a:latin typeface="Arial" pitchFamily="34" charset="0"/>
                <a:cs typeface="Arial" pitchFamily="34" charset="0"/>
              </a:rPr>
              <a:t>бүл дэх </a:t>
            </a:r>
            <a:r>
              <a:rPr lang="mn-MN" b="1" dirty="0" smtClean="0">
                <a:solidFill>
                  <a:prstClr val="black"/>
                </a:solidFill>
                <a:latin typeface="Arial" pitchFamily="34" charset="0"/>
                <a:cs typeface="Arial" pitchFamily="34" charset="0"/>
              </a:rPr>
              <a:t>бэлгийн </a:t>
            </a:r>
            <a:r>
              <a:rPr lang="mn-MN" b="1" dirty="0">
                <a:solidFill>
                  <a:prstClr val="black"/>
                </a:solidFill>
                <a:latin typeface="Arial" pitchFamily="34" charset="0"/>
                <a:cs typeface="Arial" pitchFamily="34" charset="0"/>
              </a:rPr>
              <a:t>хүчирхийлэл </a:t>
            </a:r>
          </a:p>
          <a:p>
            <a:pPr marL="0" indent="0" algn="just">
              <a:buNone/>
            </a:pPr>
            <a:r>
              <a:rPr lang="mn-MN" dirty="0" smtClean="0">
                <a:latin typeface="Arial" pitchFamily="34" charset="0"/>
                <a:cs typeface="Arial" pitchFamily="34" charset="0"/>
              </a:rPr>
              <a:t>Бэлгийн дур хүслээ хангах обьект мэт хандах хүслийг нь үл харгалзан хүч хэрэглэх. </a:t>
            </a:r>
          </a:p>
          <a:p>
            <a:pPr marL="0" indent="0" algn="just">
              <a:buNone/>
            </a:pPr>
            <a:r>
              <a:rPr lang="mn-MN" dirty="0" smtClean="0">
                <a:latin typeface="Arial" pitchFamily="34" charset="0"/>
                <a:cs typeface="Arial" pitchFamily="34" charset="0"/>
              </a:rPr>
              <a:t>Ө/Х: Гэр бүлийн аль 1 гишүүн нь нөгөө гишүүнийхээ бэлгийн халдашгүй байдалд хууль бусаар хандах, гэр бүлийн насанд хүрээгүй гишүүний эсрэг бэлгийн хүч үйлдэх үйл явц юм. </a:t>
            </a:r>
            <a:endParaRPr lang="en-US" dirty="0">
              <a:latin typeface="Arial" pitchFamily="34" charset="0"/>
              <a:cs typeface="Arial" pitchFamily="34" charset="0"/>
            </a:endParaRPr>
          </a:p>
        </p:txBody>
      </p:sp>
    </p:spTree>
    <p:extLst>
      <p:ext uri="{BB962C8B-B14F-4D97-AF65-F5344CB8AC3E}">
        <p14:creationId xmlns:p14="http://schemas.microsoft.com/office/powerpoint/2010/main" val="1211842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628650" y="981076"/>
            <a:ext cx="3886200" cy="5180013"/>
          </a:xfrm>
        </p:spPr>
        <p:txBody>
          <a:bodyPr rtlCol="0">
            <a:normAutofit/>
          </a:bodyPr>
          <a:lstStyle/>
          <a:p>
            <a:pPr marL="0" indent="0" fontAlgn="auto">
              <a:spcAft>
                <a:spcPts val="0"/>
              </a:spcAft>
              <a:buFont typeface="Arial" panose="020B0604020202020204" pitchFamily="34" charset="0"/>
              <a:buNone/>
              <a:defRPr/>
            </a:pPr>
            <a:r>
              <a:rPr lang="mn-MN" dirty="0" smtClean="0">
                <a:solidFill>
                  <a:schemeClr val="bg1">
                    <a:lumMod val="95000"/>
                  </a:schemeClr>
                </a:solidFill>
                <a:latin typeface="Times New Roman" panose="02020603050405020304" pitchFamily="18" charset="0"/>
                <a:cs typeface="Times New Roman" panose="02020603050405020304" pitchFamily="18" charset="0"/>
              </a:rPr>
              <a:t>0</a:t>
            </a:r>
            <a:endParaRPr lang="en-US" dirty="0" smtClean="0">
              <a:solidFill>
                <a:schemeClr val="bg1">
                  <a:lumMod val="95000"/>
                </a:schemeClr>
              </a:solidFill>
              <a:latin typeface="Times New Roman" panose="02020603050405020304" pitchFamily="18" charset="0"/>
              <a:cs typeface="Times New Roman" panose="02020603050405020304" pitchFamily="18" charset="0"/>
            </a:endParaRPr>
          </a:p>
        </p:txBody>
      </p:sp>
      <p:sp>
        <p:nvSpPr>
          <p:cNvPr id="3076" name="Content Placeholder 11"/>
          <p:cNvSpPr>
            <a:spLocks noGrp="1"/>
          </p:cNvSpPr>
          <p:nvPr>
            <p:ph sz="half" idx="2"/>
          </p:nvPr>
        </p:nvSpPr>
        <p:spPr>
          <a:xfrm>
            <a:off x="5410200" y="2590800"/>
            <a:ext cx="3429000" cy="358140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mn-MN" altLang="en-US" dirty="0" smtClean="0">
                <a:latin typeface="Arial" pitchFamily="34" charset="0"/>
                <a:cs typeface="Arial" pitchFamily="34" charset="0"/>
              </a:rPr>
              <a:t>Ө/Х:  Хүүхдийн зүй ёсны хүсэл сонирхол эрх ашгийг үл хүндэтгэх санаатай болон санамсаргүй үйлдлээр тэднийг сэтгэл санааны  дарамтанд оруулах, хоорондын таарамжгүй байдлын улмаас хүүхдийг айлгах, түгшүүрт автуулах үйл явцыг хэлдэг. </a:t>
            </a:r>
            <a:endParaRPr lang="en-US" altLang="en-US" dirty="0" smtClean="0">
              <a:latin typeface="Arial" pitchFamily="34" charset="0"/>
              <a:cs typeface="Arial" pitchFamily="34" charset="0"/>
            </a:endParaRPr>
          </a:p>
        </p:txBody>
      </p:sp>
      <p:sp>
        <p:nvSpPr>
          <p:cNvPr id="9" name="Rectangle 8"/>
          <p:cNvSpPr/>
          <p:nvPr/>
        </p:nvSpPr>
        <p:spPr>
          <a:xfrm>
            <a:off x="1447800" y="2133603"/>
            <a:ext cx="3657600" cy="2438399"/>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mn-MN" sz="1600" b="1" dirty="0" smtClean="0">
                <a:solidFill>
                  <a:prstClr val="black"/>
                </a:solidFill>
                <a:latin typeface="Arial" pitchFamily="34" charset="0"/>
                <a:cs typeface="Arial" pitchFamily="34" charset="0"/>
              </a:rPr>
              <a:t>Хүүхдийн эсрэг дарамт хүчирхийлэл гэдэг нь: </a:t>
            </a:r>
          </a:p>
          <a:p>
            <a:pPr algn="ctr">
              <a:defRPr/>
            </a:pPr>
            <a:endParaRPr lang="mn-MN" sz="1600" b="1" dirty="0" smtClean="0">
              <a:solidFill>
                <a:prstClr val="black"/>
              </a:solidFill>
              <a:latin typeface="Arial" pitchFamily="34" charset="0"/>
              <a:cs typeface="Arial" pitchFamily="34" charset="0"/>
            </a:endParaRPr>
          </a:p>
          <a:p>
            <a:pPr algn="just">
              <a:defRPr/>
            </a:pPr>
            <a:r>
              <a:rPr lang="mn-MN" dirty="0" smtClean="0">
                <a:solidFill>
                  <a:prstClr val="black"/>
                </a:solidFill>
                <a:latin typeface="Arial" pitchFamily="34" charset="0"/>
                <a:cs typeface="Arial" pitchFamily="34" charset="0"/>
              </a:rPr>
              <a:t>Эцэг, эх асран хамгаалагчдын зүгээс тэдэнд тавих ёстой анхаарал халамж хайрын ердийн хэм хэмжээний баталгаа алдагдсаны улмаас хүүхэд хор хорирол амсахыг хэлдэг.   </a:t>
            </a:r>
            <a:endParaRPr lang="en-US" dirty="0">
              <a:solidFill>
                <a:prstClr val="black"/>
              </a:solidFill>
              <a:latin typeface="Arial" pitchFamily="34" charset="0"/>
              <a:cs typeface="Arial" pitchFamily="34" charset="0"/>
            </a:endParaRPr>
          </a:p>
        </p:txBody>
      </p:sp>
      <p:sp>
        <p:nvSpPr>
          <p:cNvPr id="13" name="Isosceles Triangle 12"/>
          <p:cNvSpPr/>
          <p:nvPr/>
        </p:nvSpPr>
        <p:spPr>
          <a:xfrm>
            <a:off x="1371600" y="304800"/>
            <a:ext cx="3733800" cy="1555750"/>
          </a:xfrm>
          <a:prstGeom prst="triangl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mn-MN" sz="1600" b="1" dirty="0" smtClean="0">
                <a:solidFill>
                  <a:prstClr val="black"/>
                </a:solidFill>
                <a:latin typeface="Arial" pitchFamily="34" charset="0"/>
                <a:cs typeface="Arial" pitchFamily="34" charset="0"/>
              </a:rPr>
              <a:t>Гэр бүл дэх хүүхдийн эсрэг хүчирхийлэл </a:t>
            </a:r>
            <a:endParaRPr lang="mn-MN" sz="1600" b="1" dirty="0">
              <a:solidFill>
                <a:prstClr val="black"/>
              </a:solidFill>
              <a:latin typeface="Arial" pitchFamily="34" charset="0"/>
              <a:cs typeface="Arial" pitchFamily="34" charset="0"/>
            </a:endParaRPr>
          </a:p>
          <a:p>
            <a:pPr algn="ctr">
              <a:defRPr/>
            </a:pPr>
            <a:endParaRPr lang="en-US"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466337" y="4693165"/>
            <a:ext cx="3657599" cy="3683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n-U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83203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304800"/>
            <a:ext cx="7704667" cy="1447800"/>
          </a:xfrm>
        </p:spPr>
        <p:txBody>
          <a:bodyPr>
            <a:normAutofit fontScale="90000"/>
          </a:bodyPr>
          <a:lstStyle/>
          <a:p>
            <a:pPr marL="285750" lvl="0" indent="-285750" algn="r">
              <a:spcBef>
                <a:spcPct val="20000"/>
              </a:spcBef>
              <a:spcAft>
                <a:spcPts val="600"/>
              </a:spcAft>
            </a:pPr>
            <a:r>
              <a:rPr lang="mn-MN" sz="1700" dirty="0" smtClean="0">
                <a:ln>
                  <a:noFill/>
                </a:ln>
                <a:solidFill>
                  <a:prstClr val="black"/>
                </a:solidFill>
                <a:ea typeface="+mn-ea"/>
                <a:cs typeface="+mn-cs"/>
              </a:rPr>
              <a:t/>
            </a:r>
            <a:br>
              <a:rPr lang="mn-MN" sz="1700" dirty="0" smtClean="0">
                <a:ln>
                  <a:noFill/>
                </a:ln>
                <a:solidFill>
                  <a:prstClr val="black"/>
                </a:solidFill>
                <a:ea typeface="+mn-ea"/>
                <a:cs typeface="+mn-cs"/>
              </a:rPr>
            </a:br>
            <a:r>
              <a:rPr lang="mn-MN" sz="3100" b="1" i="1" dirty="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t>Х</a:t>
            </a:r>
            <a:r>
              <a:rPr lang="mn-MN" sz="3100" b="1" i="1" dirty="0" smtClean="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t>үүхдийн эсрэг хүчирхийллийн хэлбэрүүд </a:t>
            </a:r>
            <a:r>
              <a:rPr lang="mn-MN" sz="3100" b="1" i="1" dirty="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t/>
            </a:r>
            <a:br>
              <a:rPr lang="mn-MN" sz="3100" b="1" i="1" dirty="0">
                <a:ln>
                  <a:noFill/>
                </a:ln>
                <a:solidFill>
                  <a:prstClr val="black"/>
                </a:solidFill>
                <a:effectLst>
                  <a:outerShdw blurRad="38100" dist="38100" dir="2700000" algn="tl">
                    <a:srgbClr val="000000">
                      <a:alpha val="43137"/>
                    </a:srgbClr>
                  </a:outerShdw>
                </a:effectLst>
                <a:latin typeface="Arial" pitchFamily="34" charset="0"/>
                <a:ea typeface="+mn-ea"/>
                <a:cs typeface="Arial" pitchFamily="34" charset="0"/>
              </a:rPr>
            </a:br>
            <a:endParaRPr lang="en-US" sz="6700" b="1" i="1" dirty="0">
              <a:effectLst>
                <a:outerShdw blurRad="38100" dist="38100" dir="2700000" algn="tl">
                  <a:srgbClr val="000000">
                    <a:alpha val="43137"/>
                  </a:srgbClr>
                </a:outerShdw>
              </a:effectLst>
              <a:latin typeface="Arial" pitchFamily="34" charset="0"/>
              <a:cs typeface="Arial" pitchFamily="34" charset="0"/>
            </a:endParaRPr>
          </a:p>
        </p:txBody>
      </p:sp>
      <p:sp>
        <p:nvSpPr>
          <p:cNvPr id="6" name="Content Placeholder 5"/>
          <p:cNvSpPr>
            <a:spLocks noGrp="1"/>
          </p:cNvSpPr>
          <p:nvPr>
            <p:ph sz="half" idx="1"/>
          </p:nvPr>
        </p:nvSpPr>
        <p:spPr>
          <a:xfrm>
            <a:off x="990600" y="990600"/>
            <a:ext cx="3731429" cy="434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ctr">
              <a:buNone/>
            </a:pPr>
            <a:r>
              <a:rPr lang="mn-MN" b="1" dirty="0" smtClean="0">
                <a:latin typeface="Arial" pitchFamily="34" charset="0"/>
                <a:cs typeface="Arial" pitchFamily="34" charset="0"/>
              </a:rPr>
              <a:t>1.Бага насны  хүүхдийн эсрэг хүчирхийлэл </a:t>
            </a:r>
          </a:p>
          <a:p>
            <a:pPr marL="0" indent="0" algn="just">
              <a:buNone/>
            </a:pPr>
            <a:r>
              <a:rPr lang="mn-MN" dirty="0" smtClean="0">
                <a:latin typeface="Arial" pitchFamily="34" charset="0"/>
                <a:cs typeface="Arial" pitchFamily="34" charset="0"/>
              </a:rPr>
              <a:t>Санаатай болон санаандгүй ихэнх тохиолдолд үйлдэгддэг урт хугацааны дараа ч хүүхдийн эрүүл мэндэд ноцтой хор хохирол учруулахад үүсгэдэг. Т/бал: Судлаачдын үзэж байгаагаар бага насны хүүхдийг сэгсрэх сендром нь хүүхдэд тархи толгойны гэмтэл учруулаад зогсохгүй амь насанд хохирол учруулах нөхцөл боломж бүрдэдгийг  тогтоожээ</a:t>
            </a:r>
            <a:r>
              <a:rPr lang="mn-MN" sz="1200" dirty="0" smtClean="0">
                <a:latin typeface="Arial" pitchFamily="34" charset="0"/>
                <a:cs typeface="Arial" pitchFamily="34" charset="0"/>
              </a:rPr>
              <a:t>. </a:t>
            </a:r>
            <a:endParaRPr lang="en-US" sz="1200" dirty="0">
              <a:latin typeface="Arial" pitchFamily="34" charset="0"/>
              <a:cs typeface="Arial" pitchFamily="34" charset="0"/>
            </a:endParaRPr>
          </a:p>
        </p:txBody>
      </p:sp>
      <p:sp>
        <p:nvSpPr>
          <p:cNvPr id="3" name="Content Placeholder 2"/>
          <p:cNvSpPr>
            <a:spLocks noGrp="1"/>
          </p:cNvSpPr>
          <p:nvPr>
            <p:ph sz="half" idx="2"/>
          </p:nvPr>
        </p:nvSpPr>
        <p:spPr>
          <a:xfrm>
            <a:off x="4946904" y="2209800"/>
            <a:ext cx="3968496" cy="41910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marL="0" lvl="0" indent="0" algn="ctr">
              <a:buClr>
                <a:srgbClr val="BC1C1C">
                  <a:lumMod val="75000"/>
                </a:srgbClr>
              </a:buClr>
              <a:buNone/>
            </a:pPr>
            <a:r>
              <a:rPr lang="mn-MN" sz="2900" b="1" dirty="0" smtClean="0">
                <a:solidFill>
                  <a:prstClr val="black"/>
                </a:solidFill>
                <a:latin typeface="Arial" pitchFamily="34" charset="0"/>
                <a:cs typeface="Arial" pitchFamily="34" charset="0"/>
              </a:rPr>
              <a:t>2.Бие махбодын </a:t>
            </a:r>
          </a:p>
          <a:p>
            <a:pPr marL="0" lvl="0" indent="0" algn="ctr">
              <a:buClr>
                <a:srgbClr val="BC1C1C">
                  <a:lumMod val="75000"/>
                </a:srgbClr>
              </a:buClr>
              <a:buNone/>
            </a:pPr>
            <a:r>
              <a:rPr lang="mn-MN" sz="2900" b="1" dirty="0" smtClean="0">
                <a:solidFill>
                  <a:prstClr val="black"/>
                </a:solidFill>
                <a:latin typeface="Arial" pitchFamily="34" charset="0"/>
                <a:cs typeface="Arial" pitchFamily="34" charset="0"/>
              </a:rPr>
              <a:t>хүчирхийлэл </a:t>
            </a:r>
          </a:p>
          <a:p>
            <a:pPr marL="0" lvl="0" indent="0" algn="just">
              <a:buClr>
                <a:srgbClr val="BC1C1C">
                  <a:lumMod val="75000"/>
                </a:srgbClr>
              </a:buClr>
              <a:buNone/>
            </a:pPr>
            <a:r>
              <a:rPr lang="mn-MN" sz="2900" dirty="0" smtClean="0">
                <a:solidFill>
                  <a:prstClr val="black"/>
                </a:solidFill>
                <a:latin typeface="Arial" pitchFamily="34" charset="0"/>
                <a:cs typeface="Arial" pitchFamily="34" charset="0"/>
              </a:rPr>
              <a:t>Хүүхдийн эсрэг бие махбодын хүчирхийлэл нь хүүхдийг хүмүүжүүлэх сахилга бат сахиулах  томоотой байлгахын тулд  хүүхдийг санаатай зохих, зодох, өшгөлөх, сэнсчих, хатгах, түлхэх, шидэх, хүүхдийн нас бие онцлогт тохироогүй хэт нарийн чанд мөрдөх, бие махбодын хүчирхийлэл 1 удаагийн эсвэл байнгын шинэжтэй байхаас гадна үүссэн бэртэл гэмтэл нь хүн хөнгөнөөр яллагддаг. </a:t>
            </a:r>
            <a:endParaRPr lang="mn-MN"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55311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61" y="365125"/>
            <a:ext cx="8510954" cy="708301"/>
          </a:xfrm>
        </p:spPr>
        <p:txBody>
          <a:bodyPr>
            <a:normAutofit/>
          </a:bodyPr>
          <a:lstStyle/>
          <a:p>
            <a:r>
              <a:rPr lang="mn-MN" sz="2000" dirty="0" smtClean="0">
                <a:solidFill>
                  <a:srgbClr val="FF0000"/>
                </a:solidFill>
                <a:latin typeface="Arial Mon" pitchFamily="34" charset="0"/>
              </a:rPr>
              <a:t>      </a:t>
            </a:r>
            <a:r>
              <a:rPr lang="mn-MN" sz="2000" dirty="0" smtClean="0">
                <a:solidFill>
                  <a:srgbClr val="0070C0"/>
                </a:solidFill>
                <a:latin typeface="Arial Mon" pitchFamily="34" charset="0"/>
              </a:rPr>
              <a:t>Ãýð á¿ë, хүүхдийн эсрэг õ¿÷èðõèéëëèéí øèíæ ÷àíàð – Олон салбарын оролцоог шаарддаг</a:t>
            </a:r>
            <a:endParaRPr lang="en-US" sz="20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3453081"/>
              </p:ext>
            </p:extLst>
          </p:nvPr>
        </p:nvGraphicFramePr>
        <p:xfrm>
          <a:off x="628650" y="1073427"/>
          <a:ext cx="7886700" cy="5103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86000" y="1905837"/>
            <a:ext cx="1251731" cy="369332"/>
          </a:xfrm>
          <a:prstGeom prst="rect">
            <a:avLst/>
          </a:prstGeom>
          <a:noFill/>
        </p:spPr>
        <p:txBody>
          <a:bodyPr wrap="square" rtlCol="0">
            <a:spAutoFit/>
          </a:bodyPr>
          <a:lstStyle/>
          <a:p>
            <a:r>
              <a:rPr lang="mn-MN" b="1" i="1" dirty="0" smtClean="0">
                <a:solidFill>
                  <a:srgbClr val="FF0000"/>
                </a:solidFill>
              </a:rPr>
              <a:t>Илрүүлэх</a:t>
            </a:r>
            <a:endParaRPr lang="en-US" b="1" i="1" dirty="0">
              <a:solidFill>
                <a:srgbClr val="FF0000"/>
              </a:solidFill>
            </a:endParaRPr>
          </a:p>
        </p:txBody>
      </p:sp>
      <p:sp>
        <p:nvSpPr>
          <p:cNvPr id="8" name="TextBox 7"/>
          <p:cNvSpPr txBox="1"/>
          <p:nvPr/>
        </p:nvSpPr>
        <p:spPr>
          <a:xfrm>
            <a:off x="4267200" y="1278461"/>
            <a:ext cx="1825488" cy="369332"/>
          </a:xfrm>
          <a:prstGeom prst="rect">
            <a:avLst/>
          </a:prstGeom>
          <a:noFill/>
        </p:spPr>
        <p:txBody>
          <a:bodyPr wrap="square" rtlCol="0">
            <a:spAutoFit/>
          </a:bodyPr>
          <a:lstStyle/>
          <a:p>
            <a:r>
              <a:rPr lang="mn-MN" b="1" i="1" dirty="0" smtClean="0">
                <a:solidFill>
                  <a:srgbClr val="FF0000"/>
                </a:solidFill>
              </a:rPr>
              <a:t>Таслан зогсоох</a:t>
            </a:r>
            <a:endParaRPr lang="en-US" b="1" i="1" dirty="0">
              <a:solidFill>
                <a:srgbClr val="FF0000"/>
              </a:solidFill>
            </a:endParaRPr>
          </a:p>
        </p:txBody>
      </p:sp>
      <p:sp>
        <p:nvSpPr>
          <p:cNvPr id="10" name="TextBox 9"/>
          <p:cNvSpPr txBox="1"/>
          <p:nvPr/>
        </p:nvSpPr>
        <p:spPr>
          <a:xfrm>
            <a:off x="5794512" y="1905837"/>
            <a:ext cx="2130287" cy="646331"/>
          </a:xfrm>
          <a:prstGeom prst="rect">
            <a:avLst/>
          </a:prstGeom>
          <a:noFill/>
        </p:spPr>
        <p:txBody>
          <a:bodyPr wrap="square" rtlCol="0">
            <a:spAutoFit/>
          </a:bodyPr>
          <a:lstStyle/>
          <a:p>
            <a:r>
              <a:rPr lang="en-US" b="1" i="1" dirty="0" smtClean="0">
                <a:solidFill>
                  <a:srgbClr val="FF0000"/>
                </a:solidFill>
              </a:rPr>
              <a:t> </a:t>
            </a:r>
            <a:r>
              <a:rPr lang="mn-MN" b="1" i="1" dirty="0" smtClean="0">
                <a:solidFill>
                  <a:srgbClr val="FF0000"/>
                </a:solidFill>
              </a:rPr>
              <a:t>Урьдчилан сэргийлэх</a:t>
            </a:r>
            <a:endParaRPr lang="en-US" b="1" i="1" dirty="0">
              <a:solidFill>
                <a:srgbClr val="FF0000"/>
              </a:solidFill>
            </a:endParaRPr>
          </a:p>
        </p:txBody>
      </p:sp>
      <p:sp>
        <p:nvSpPr>
          <p:cNvPr id="11" name="TextBox 10"/>
          <p:cNvSpPr txBox="1"/>
          <p:nvPr/>
        </p:nvSpPr>
        <p:spPr>
          <a:xfrm>
            <a:off x="6859654" y="3625194"/>
            <a:ext cx="1598545" cy="646331"/>
          </a:xfrm>
          <a:prstGeom prst="rect">
            <a:avLst/>
          </a:prstGeom>
          <a:noFill/>
        </p:spPr>
        <p:txBody>
          <a:bodyPr wrap="square" rtlCol="0">
            <a:spAutoFit/>
          </a:bodyPr>
          <a:lstStyle/>
          <a:p>
            <a:r>
              <a:rPr lang="mn-MN" b="1" i="1" dirty="0" smtClean="0">
                <a:solidFill>
                  <a:srgbClr val="FF0000"/>
                </a:solidFill>
              </a:rPr>
              <a:t>Хөндлөнгийн оролцоо</a:t>
            </a:r>
            <a:endParaRPr lang="en-US" b="1" i="1" dirty="0">
              <a:solidFill>
                <a:srgbClr val="FF0000"/>
              </a:solidFill>
            </a:endParaRPr>
          </a:p>
        </p:txBody>
      </p:sp>
      <p:sp>
        <p:nvSpPr>
          <p:cNvPr id="12" name="TextBox 11"/>
          <p:cNvSpPr txBox="1"/>
          <p:nvPr/>
        </p:nvSpPr>
        <p:spPr>
          <a:xfrm flipH="1">
            <a:off x="5500812" y="5632174"/>
            <a:ext cx="1337311" cy="369332"/>
          </a:xfrm>
          <a:prstGeom prst="rect">
            <a:avLst/>
          </a:prstGeom>
          <a:noFill/>
        </p:spPr>
        <p:txBody>
          <a:bodyPr wrap="square" rtlCol="0">
            <a:spAutoFit/>
          </a:bodyPr>
          <a:lstStyle/>
          <a:p>
            <a:r>
              <a:rPr lang="mn-MN" b="1" i="1" dirty="0" smtClean="0">
                <a:solidFill>
                  <a:srgbClr val="FF0000"/>
                </a:solidFill>
              </a:rPr>
              <a:t>Хамгаалах</a:t>
            </a:r>
            <a:endParaRPr lang="en-US" b="1" i="1" dirty="0">
              <a:solidFill>
                <a:srgbClr val="FF0000"/>
              </a:solidFill>
            </a:endParaRPr>
          </a:p>
        </p:txBody>
      </p:sp>
      <p:sp>
        <p:nvSpPr>
          <p:cNvPr id="13" name="TextBox 12"/>
          <p:cNvSpPr txBox="1"/>
          <p:nvPr/>
        </p:nvSpPr>
        <p:spPr>
          <a:xfrm>
            <a:off x="2423657" y="5632174"/>
            <a:ext cx="1282148" cy="646331"/>
          </a:xfrm>
          <a:prstGeom prst="rect">
            <a:avLst/>
          </a:prstGeom>
          <a:noFill/>
        </p:spPr>
        <p:txBody>
          <a:bodyPr wrap="square" rtlCol="0">
            <a:spAutoFit/>
          </a:bodyPr>
          <a:lstStyle/>
          <a:p>
            <a:r>
              <a:rPr lang="mn-MN" b="1" i="1" dirty="0" smtClean="0">
                <a:solidFill>
                  <a:srgbClr val="FF0000"/>
                </a:solidFill>
              </a:rPr>
              <a:t>Нөхөн сэргээх </a:t>
            </a:r>
            <a:endParaRPr lang="en-US" b="1" i="1" dirty="0">
              <a:solidFill>
                <a:srgbClr val="FF0000"/>
              </a:solidFill>
            </a:endParaRPr>
          </a:p>
        </p:txBody>
      </p:sp>
      <p:sp>
        <p:nvSpPr>
          <p:cNvPr id="14" name="TextBox 13"/>
          <p:cNvSpPr txBox="1"/>
          <p:nvPr/>
        </p:nvSpPr>
        <p:spPr>
          <a:xfrm>
            <a:off x="533401" y="3625194"/>
            <a:ext cx="1890256" cy="646331"/>
          </a:xfrm>
          <a:prstGeom prst="rect">
            <a:avLst/>
          </a:prstGeom>
          <a:noFill/>
        </p:spPr>
        <p:txBody>
          <a:bodyPr wrap="square" rtlCol="0">
            <a:spAutoFit/>
          </a:bodyPr>
          <a:lstStyle/>
          <a:p>
            <a:r>
              <a:rPr lang="mn-MN" b="1" i="1" dirty="0" smtClean="0">
                <a:solidFill>
                  <a:srgbClr val="FF0000"/>
                </a:solidFill>
              </a:rPr>
              <a:t>ХҮ-д хариуцлага тооцох</a:t>
            </a:r>
            <a:endParaRPr lang="en-US" b="1" i="1" dirty="0">
              <a:solidFill>
                <a:srgbClr val="FF0000"/>
              </a:solidFill>
            </a:endParaRPr>
          </a:p>
        </p:txBody>
      </p:sp>
    </p:spTree>
    <p:extLst>
      <p:ext uri="{BB962C8B-B14F-4D97-AF65-F5344CB8AC3E}">
        <p14:creationId xmlns:p14="http://schemas.microsoft.com/office/powerpoint/2010/main" val="1718711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765" y="2"/>
            <a:ext cx="7886700" cy="1325563"/>
          </a:xfrm>
        </p:spPr>
        <p:txBody>
          <a:bodyPr>
            <a:noAutofit/>
          </a:bodyPr>
          <a:lstStyle/>
          <a:p>
            <a:r>
              <a:rPr lang="mn-MN" sz="2000" b="1" dirty="0">
                <a:solidFill>
                  <a:schemeClr val="bg2">
                    <a:lumMod val="50000"/>
                  </a:schemeClr>
                </a:solidFill>
                <a:latin typeface="Times New Roman" panose="02020603050405020304" pitchFamily="18" charset="0"/>
                <a:cs typeface="Times New Roman" panose="02020603050405020304" pitchFamily="18" charset="0"/>
              </a:rPr>
              <a:t/>
            </a:r>
            <a:br>
              <a:rPr lang="mn-MN" sz="2000" b="1" dirty="0">
                <a:solidFill>
                  <a:schemeClr val="bg2">
                    <a:lumMod val="50000"/>
                  </a:schemeClr>
                </a:solidFill>
                <a:latin typeface="Times New Roman" panose="02020603050405020304" pitchFamily="18" charset="0"/>
                <a:cs typeface="Times New Roman" panose="02020603050405020304" pitchFamily="18" charset="0"/>
              </a:rPr>
            </a:br>
            <a:r>
              <a:rPr lang="mn-MN" sz="2400" b="1" dirty="0" smtClean="0">
                <a:latin typeface="Times New Roman" panose="02020603050405020304" pitchFamily="18" charset="0"/>
                <a:cs typeface="Times New Roman" panose="02020603050405020304" pitchFamily="18" charset="0"/>
              </a:rPr>
              <a:t>Танд </a:t>
            </a:r>
            <a:r>
              <a:rPr lang="mn-MN" sz="2400" b="1" dirty="0">
                <a:latin typeface="Times New Roman" panose="02020603050405020304" pitchFamily="18" charset="0"/>
                <a:cs typeface="Times New Roman" panose="02020603050405020304" pitchFamily="18" charset="0"/>
              </a:rPr>
              <a:t>мэргэжлийн байгууллага, хүмүүс туслах болно.</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019862"/>
            <a:ext cx="9144000" cy="0"/>
          </a:xfrm>
          <a:prstGeom prst="line">
            <a:avLst/>
          </a:prstGeom>
          <a:ln w="28575">
            <a:solidFill>
              <a:srgbClr val="7B9A11"/>
            </a:solidFill>
          </a:ln>
        </p:spPr>
        <p:style>
          <a:lnRef idx="1">
            <a:schemeClr val="accent1"/>
          </a:lnRef>
          <a:fillRef idx="0">
            <a:schemeClr val="accent1"/>
          </a:fillRef>
          <a:effectRef idx="0">
            <a:schemeClr val="accent1"/>
          </a:effectRef>
          <a:fontRef idx="minor">
            <a:schemeClr val="tx1"/>
          </a:fontRef>
        </p:style>
      </p:cxnSp>
      <p:sp>
        <p:nvSpPr>
          <p:cNvPr id="7" name="Flowchart: Process 6"/>
          <p:cNvSpPr/>
          <p:nvPr/>
        </p:nvSpPr>
        <p:spPr>
          <a:xfrm>
            <a:off x="0" y="6593999"/>
            <a:ext cx="9144000" cy="282231"/>
          </a:xfrm>
          <a:prstGeom prst="flowChartProcess">
            <a:avLst/>
          </a:prstGeom>
          <a:solidFill>
            <a:srgbClr val="89A130"/>
          </a:solidFill>
          <a:ln>
            <a:solidFill>
              <a:srgbClr val="89A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Times New Roman" pitchFamily="18" charset="0"/>
              <a:cs typeface="Times New Roman"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23426" r="1246" b="20583"/>
          <a:stretch/>
        </p:blipFill>
        <p:spPr>
          <a:xfrm>
            <a:off x="381398" y="1478689"/>
            <a:ext cx="2616105" cy="203581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2156" t="9962" r="12642" b="10113"/>
          <a:stretch/>
        </p:blipFill>
        <p:spPr>
          <a:xfrm>
            <a:off x="304124" y="3908753"/>
            <a:ext cx="2616105" cy="2137893"/>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7782" r="7912"/>
          <a:stretch/>
        </p:blipFill>
        <p:spPr>
          <a:xfrm>
            <a:off x="3280454" y="1443147"/>
            <a:ext cx="2523288" cy="2071355"/>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9613" t="29483" r="5670" b="23756"/>
          <a:stretch/>
        </p:blipFill>
        <p:spPr>
          <a:xfrm>
            <a:off x="6064366" y="3921628"/>
            <a:ext cx="2731100" cy="2125015"/>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5089" y="3921628"/>
            <a:ext cx="2588654" cy="2125015"/>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1044" y="1425033"/>
            <a:ext cx="2534421" cy="20894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96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15000"/>
              </a:lnSpc>
              <a:spcAft>
                <a:spcPts val="1000"/>
              </a:spcAft>
            </a:pPr>
            <a:r>
              <a:rPr lang="mn-MN" dirty="0">
                <a:latin typeface="Arial"/>
                <a:ea typeface="Times New Roman"/>
                <a:cs typeface="Times New Roman"/>
              </a:rPr>
              <a:t>Гэр бүлийн хүрээнд:</a:t>
            </a:r>
            <a:r>
              <a:rPr lang="en-US" dirty="0">
                <a:latin typeface="Calibri"/>
                <a:ea typeface="Times New Roman"/>
                <a:cs typeface="Times New Roman"/>
              </a:rPr>
              <a:t/>
            </a:r>
            <a:br>
              <a:rPr lang="en-US" dirty="0">
                <a:latin typeface="Calibri"/>
                <a:ea typeface="Times New Roman"/>
                <a:cs typeface="Times New Roman"/>
              </a:rPr>
            </a:br>
            <a:endParaRPr lang="en-US" dirty="0"/>
          </a:p>
        </p:txBody>
      </p:sp>
      <p:sp>
        <p:nvSpPr>
          <p:cNvPr id="3" name="Content Placeholder 2"/>
          <p:cNvSpPr>
            <a:spLocks noGrp="1"/>
          </p:cNvSpPr>
          <p:nvPr>
            <p:ph idx="1"/>
          </p:nvPr>
        </p:nvSpPr>
        <p:spPr>
          <a:xfrm>
            <a:off x="982134" y="1752600"/>
            <a:ext cx="7704667" cy="4247216"/>
          </a:xfrm>
        </p:spPr>
        <p:txBody>
          <a:bodyPr>
            <a:normAutofit/>
          </a:bodyPr>
          <a:lstStyle/>
          <a:p>
            <a:pPr algn="just"/>
            <a:r>
              <a:rPr lang="mn-MN" dirty="0">
                <a:latin typeface="Arial" pitchFamily="34" charset="0"/>
                <a:cs typeface="Arial" pitchFamily="34" charset="0"/>
              </a:rPr>
              <a:t>Гэр бүлийн гишүүд гэр бүлийнхээ өмнө хүлээсэн үүргээ тэгш шударгаар </a:t>
            </a:r>
            <a:r>
              <a:rPr lang="mn-MN" dirty="0" smtClean="0">
                <a:latin typeface="Arial" pitchFamily="34" charset="0"/>
                <a:cs typeface="Arial" pitchFamily="34" charset="0"/>
              </a:rPr>
              <a:t>хувиарлан </a:t>
            </a:r>
            <a:r>
              <a:rPr lang="mn-MN" dirty="0">
                <a:latin typeface="Arial" pitchFamily="34" charset="0"/>
                <a:cs typeface="Arial" pitchFamily="34" charset="0"/>
              </a:rPr>
              <a:t>биелүүлж чаддаг байх. Эрэгтэйчүүд гэр бүл нийгмийн өмнө хүлээсэн  үүргээ </a:t>
            </a:r>
            <a:r>
              <a:rPr lang="mn-MN" dirty="0" smtClean="0">
                <a:latin typeface="Arial" pitchFamily="34" charset="0"/>
                <a:cs typeface="Arial" pitchFamily="34" charset="0"/>
              </a:rPr>
              <a:t>ухамсарлах, </a:t>
            </a:r>
            <a:r>
              <a:rPr lang="mn-MN" dirty="0">
                <a:latin typeface="Arial" pitchFamily="34" charset="0"/>
                <a:cs typeface="Arial" pitchFamily="34" charset="0"/>
              </a:rPr>
              <a:t>эмэгтэйчүүд мэдлэг  боловсрол чадавхаа сайжруулах, гэр бүлийн боловсролоо ямагт дээшлүүлэх, харилцан бие биенээ </a:t>
            </a:r>
            <a:r>
              <a:rPr lang="mn-MN" dirty="0" smtClean="0">
                <a:latin typeface="Arial" pitchFamily="34" charset="0"/>
                <a:cs typeface="Arial" pitchFamily="34" charset="0"/>
              </a:rPr>
              <a:t>хүндэтгэсэн, </a:t>
            </a:r>
            <a:r>
              <a:rPr lang="mn-MN" dirty="0">
                <a:latin typeface="Arial" pitchFamily="34" charset="0"/>
                <a:cs typeface="Arial" pitchFamily="34" charset="0"/>
              </a:rPr>
              <a:t>хүлээн зөвшөөрсөн итгэлцэл дээр суурилсан эрүүл гэр бүлийн харилцааг төлөвшүүлэх шаардлагатай юм. </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973278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762000"/>
            <a:ext cx="7704667" cy="609600"/>
          </a:xfrm>
        </p:spPr>
        <p:txBody>
          <a:bodyPr>
            <a:noAutofit/>
          </a:bodyPr>
          <a:lstStyle/>
          <a:p>
            <a:pPr algn="ctr">
              <a:lnSpc>
                <a:spcPct val="115000"/>
              </a:lnSpc>
              <a:spcAft>
                <a:spcPts val="1000"/>
              </a:spcAft>
            </a:pPr>
            <a:r>
              <a:rPr lang="mn-MN" sz="2400" b="1" dirty="0">
                <a:latin typeface="Arial"/>
                <a:ea typeface="Times New Roman"/>
                <a:cs typeface="Times New Roman"/>
              </a:rPr>
              <a:t>Хүчирхийллийн бус аргаар асуудлыг шийдвэрлэх  харилцаандаа дараах зарчмыг баримтлах  </a:t>
            </a:r>
            <a:r>
              <a:rPr lang="mn-MN" sz="2400" b="1" dirty="0" smtClean="0">
                <a:latin typeface="Arial"/>
                <a:ea typeface="Times New Roman"/>
                <a:cs typeface="Times New Roman"/>
              </a:rPr>
              <a:t>шаардлагатай </a:t>
            </a:r>
            <a:r>
              <a:rPr lang="en-US" sz="2400" b="1" dirty="0">
                <a:latin typeface="Calibri"/>
                <a:ea typeface="Times New Roman"/>
                <a:cs typeface="Times New Roman"/>
              </a:rPr>
              <a:t/>
            </a:r>
            <a:br>
              <a:rPr lang="en-US" sz="2400" b="1" dirty="0">
                <a:latin typeface="Calibri"/>
                <a:ea typeface="Times New Roman"/>
                <a:cs typeface="Times New Roman"/>
              </a:rPr>
            </a:br>
            <a:endParaRPr lang="en-US" sz="2400" b="1" dirty="0"/>
          </a:p>
        </p:txBody>
      </p:sp>
      <p:sp>
        <p:nvSpPr>
          <p:cNvPr id="3" name="Content Placeholder 2"/>
          <p:cNvSpPr>
            <a:spLocks noGrp="1"/>
          </p:cNvSpPr>
          <p:nvPr>
            <p:ph idx="1"/>
          </p:nvPr>
        </p:nvSpPr>
        <p:spPr>
          <a:xfrm>
            <a:off x="982134" y="1524000"/>
            <a:ext cx="7704667" cy="4475816"/>
          </a:xfrm>
        </p:spPr>
        <p:txBody>
          <a:bodyPr>
            <a:normAutofit fontScale="92500" lnSpcReduction="10000"/>
          </a:bodyPr>
          <a:lstStyle/>
          <a:p>
            <a:r>
              <a:rPr lang="mn-MN" dirty="0">
                <a:latin typeface="Arial" pitchFamily="34" charset="0"/>
                <a:cs typeface="Arial" pitchFamily="34" charset="0"/>
              </a:rPr>
              <a:t>Саруул уужим ухаанаар </a:t>
            </a:r>
            <a:r>
              <a:rPr lang="mn-MN" dirty="0" smtClean="0">
                <a:latin typeface="Arial" pitchFamily="34" charset="0"/>
                <a:cs typeface="Arial" pitchFamily="34" charset="0"/>
              </a:rPr>
              <a:t>хандах</a:t>
            </a:r>
            <a:r>
              <a:rPr lang="mn-MN" dirty="0">
                <a:latin typeface="Arial" pitchFamily="34" charset="0"/>
                <a:cs typeface="Arial" pitchFamily="34" charset="0"/>
              </a:rPr>
              <a:t>.</a:t>
            </a:r>
            <a:r>
              <a:rPr lang="mn-MN" dirty="0" smtClean="0">
                <a:latin typeface="Arial" pitchFamily="34" charset="0"/>
                <a:cs typeface="Arial" pitchFamily="34" charset="0"/>
              </a:rPr>
              <a:t> </a:t>
            </a:r>
            <a:endParaRPr lang="en-US" dirty="0">
              <a:latin typeface="Arial" pitchFamily="34" charset="0"/>
              <a:cs typeface="Arial" pitchFamily="34" charset="0"/>
            </a:endParaRPr>
          </a:p>
          <a:p>
            <a:r>
              <a:rPr lang="mn-MN" dirty="0">
                <a:latin typeface="Arial" pitchFamily="34" charset="0"/>
                <a:cs typeface="Arial" pitchFamily="34" charset="0"/>
              </a:rPr>
              <a:t>Сэтгэлийн дотоод амар амгалан, тайван байдлыг эрхэмлэх.</a:t>
            </a:r>
            <a:endParaRPr lang="en-US" dirty="0">
              <a:latin typeface="Arial" pitchFamily="34" charset="0"/>
              <a:cs typeface="Arial" pitchFamily="34" charset="0"/>
            </a:endParaRPr>
          </a:p>
          <a:p>
            <a:r>
              <a:rPr lang="mn-MN" dirty="0">
                <a:latin typeface="Arial" pitchFamily="34" charset="0"/>
                <a:cs typeface="Arial" pitchFamily="34" charset="0"/>
              </a:rPr>
              <a:t>Харилцан ойлголцохыг хичээх.</a:t>
            </a:r>
            <a:endParaRPr lang="en-US" dirty="0">
              <a:latin typeface="Arial" pitchFamily="34" charset="0"/>
              <a:cs typeface="Arial" pitchFamily="34" charset="0"/>
            </a:endParaRPr>
          </a:p>
          <a:p>
            <a:r>
              <a:rPr lang="mn-MN" dirty="0">
                <a:latin typeface="Arial" pitchFamily="34" charset="0"/>
                <a:cs typeface="Arial" pitchFamily="34" charset="0"/>
              </a:rPr>
              <a:t>Хүлээцтэй , тэвчээртэй байх.</a:t>
            </a:r>
            <a:endParaRPr lang="en-US" dirty="0">
              <a:latin typeface="Arial" pitchFamily="34" charset="0"/>
              <a:cs typeface="Arial" pitchFamily="34" charset="0"/>
            </a:endParaRPr>
          </a:p>
          <a:p>
            <a:r>
              <a:rPr lang="mn-MN" dirty="0">
                <a:latin typeface="Arial" pitchFamily="34" charset="0"/>
                <a:cs typeface="Arial" pitchFamily="34" charset="0"/>
              </a:rPr>
              <a:t>Эв эеийг эрхэмлэх.</a:t>
            </a:r>
            <a:endParaRPr lang="en-US" dirty="0">
              <a:latin typeface="Arial" pitchFamily="34" charset="0"/>
              <a:cs typeface="Arial" pitchFamily="34" charset="0"/>
            </a:endParaRPr>
          </a:p>
          <a:p>
            <a:r>
              <a:rPr lang="mn-MN" dirty="0">
                <a:latin typeface="Arial" pitchFamily="34" charset="0"/>
                <a:cs typeface="Arial" pitchFamily="34" charset="0"/>
              </a:rPr>
              <a:t>Өөрийн буруу алдаа дутагдлаа хүлээн зөвшөөрөх.</a:t>
            </a:r>
            <a:endParaRPr lang="en-US" dirty="0">
              <a:latin typeface="Arial" pitchFamily="34" charset="0"/>
              <a:cs typeface="Arial" pitchFamily="34" charset="0"/>
            </a:endParaRPr>
          </a:p>
          <a:p>
            <a:r>
              <a:rPr lang="mn-MN" dirty="0">
                <a:latin typeface="Arial" pitchFamily="34" charset="0"/>
                <a:cs typeface="Arial" pitchFamily="34" charset="0"/>
              </a:rPr>
              <a:t>Буулт хийх.</a:t>
            </a:r>
            <a:endParaRPr lang="en-US" dirty="0">
              <a:latin typeface="Arial" pitchFamily="34" charset="0"/>
              <a:cs typeface="Arial" pitchFamily="34" charset="0"/>
            </a:endParaRPr>
          </a:p>
          <a:p>
            <a:r>
              <a:rPr lang="mn-MN" dirty="0">
                <a:latin typeface="Arial" pitchFamily="34" charset="0"/>
                <a:cs typeface="Arial" pitchFamily="34" charset="0"/>
              </a:rPr>
              <a:t>Өсөрхөж гомдохгүй байх, уучлах.</a:t>
            </a:r>
            <a:endParaRPr lang="en-US" dirty="0">
              <a:latin typeface="Arial" pitchFamily="34" charset="0"/>
              <a:cs typeface="Arial" pitchFamily="34" charset="0"/>
            </a:endParaRPr>
          </a:p>
          <a:p>
            <a:r>
              <a:rPr lang="mn-MN" dirty="0" smtClean="0">
                <a:latin typeface="Arial" pitchFamily="34" charset="0"/>
                <a:cs typeface="Arial" pitchFamily="34" charset="0"/>
              </a:rPr>
              <a:t>Маргаан, </a:t>
            </a:r>
            <a:r>
              <a:rPr lang="mn-MN" dirty="0">
                <a:latin typeface="Arial" pitchFamily="34" charset="0"/>
                <a:cs typeface="Arial" pitchFamily="34" charset="0"/>
              </a:rPr>
              <a:t>сөргөлдөөн гаргахаас зайлсхийх. </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136845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533400"/>
            <a:ext cx="3991571" cy="4953000"/>
          </a:xfrm>
        </p:spPr>
      </p:pic>
      <p:sp>
        <p:nvSpPr>
          <p:cNvPr id="6" name="Content Placeholder 2"/>
          <p:cNvSpPr txBox="1">
            <a:spLocks/>
          </p:cNvSpPr>
          <p:nvPr/>
        </p:nvSpPr>
        <p:spPr>
          <a:xfrm>
            <a:off x="5638800" y="990600"/>
            <a:ext cx="3048001" cy="44958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ctr">
              <a:buFontTx/>
              <a:buNone/>
            </a:pPr>
            <a:endParaRPr lang="mn-MN" altLang="en-US" dirty="0" smtClean="0">
              <a:latin typeface="Times New Roman" charset="0"/>
              <a:ea typeface="Times New Roman" charset="0"/>
              <a:cs typeface="Times New Roman" charset="0"/>
            </a:endParaRPr>
          </a:p>
          <a:p>
            <a:pPr algn="ctr">
              <a:buFontTx/>
              <a:buNone/>
            </a:pPr>
            <a:r>
              <a:rPr lang="mn-MN" altLang="en-US" b="1" dirty="0" smtClean="0">
                <a:latin typeface="Times New Roman" charset="0"/>
                <a:ea typeface="Times New Roman" charset="0"/>
                <a:cs typeface="Times New Roman" charset="0"/>
              </a:rPr>
              <a:t>АНХААРАЛ ТАВЬСАНД </a:t>
            </a:r>
          </a:p>
          <a:p>
            <a:pPr algn="ctr">
              <a:buFontTx/>
              <a:buNone/>
            </a:pPr>
            <a:r>
              <a:rPr lang="mn-MN" altLang="en-US" b="1" dirty="0" smtClean="0">
                <a:latin typeface="Times New Roman" charset="0"/>
                <a:ea typeface="Times New Roman" charset="0"/>
                <a:cs typeface="Times New Roman" charset="0"/>
              </a:rPr>
              <a:t>БАЯРЛАЛАА</a:t>
            </a:r>
            <a:r>
              <a:rPr lang="en-US" altLang="en-US" b="1" dirty="0" smtClean="0">
                <a:latin typeface="Times New Roman" charset="0"/>
                <a:ea typeface="Times New Roman" charset="0"/>
                <a:cs typeface="Times New Roman" charset="0"/>
              </a:rPr>
              <a:t>!</a:t>
            </a:r>
            <a:endParaRPr lang="en-US" alt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803402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4" y="1981200"/>
            <a:ext cx="7704667" cy="3124200"/>
          </a:xfrm>
        </p:spPr>
        <p:txBody>
          <a:bodyPr>
            <a:normAutofit/>
          </a:bodyPr>
          <a:lstStyle/>
          <a:p>
            <a:pPr marL="0" lvl="0" indent="0" algn="just" eaLnBrk="0" fontAlgn="base" hangingPunct="0">
              <a:lnSpc>
                <a:spcPct val="100000"/>
              </a:lnSpc>
              <a:spcBef>
                <a:spcPct val="20000"/>
              </a:spcBef>
              <a:spcAft>
                <a:spcPct val="0"/>
              </a:spcAft>
              <a:buNone/>
              <a:defRPr/>
            </a:pPr>
            <a:r>
              <a:rPr lang="mn-MN" dirty="0" smtClean="0">
                <a:solidFill>
                  <a:srgbClr val="000000"/>
                </a:solidFill>
                <a:latin typeface="Arial" pitchFamily="34" charset="0"/>
                <a:ea typeface="Courier New"/>
                <a:cs typeface="Arial" pitchFamily="34" charset="0"/>
              </a:rPr>
              <a:t>	Төрийн </a:t>
            </a:r>
            <a:r>
              <a:rPr lang="mn-MN" dirty="0">
                <a:solidFill>
                  <a:srgbClr val="000000"/>
                </a:solidFill>
                <a:latin typeface="Arial" pitchFamily="34" charset="0"/>
                <a:ea typeface="Courier New"/>
                <a:cs typeface="Arial" pitchFamily="34" charset="0"/>
              </a:rPr>
              <a:t>бүх шатны байгууллага, иргэд гэр бүлийн хүчирхийллийг таслан зогсооход ямар үүрэгтэй оролцохыг уг хуулиар зохицуулж өгсөн нь шинэлэг зүйл болсон хэмээн хууль санаачлагчид тодорхойлсон юм. Ингээд хуулийн онцлох заалтуудаас хүргэж байна. </a:t>
            </a:r>
            <a:endParaRPr lang="en-US" dirty="0">
              <a:solidFill>
                <a:prstClr val="black"/>
              </a:solidFill>
              <a:latin typeface="Arial" pitchFamily="34" charset="0"/>
              <a:cs typeface="Arial" pitchFamily="34" charset="0"/>
            </a:endParaRPr>
          </a:p>
          <a:p>
            <a:endParaRPr lang="en-US" sz="3600" dirty="0"/>
          </a:p>
        </p:txBody>
      </p:sp>
    </p:spTree>
    <p:extLst>
      <p:ext uri="{BB962C8B-B14F-4D97-AF65-F5344CB8AC3E}">
        <p14:creationId xmlns:p14="http://schemas.microsoft.com/office/powerpoint/2010/main" val="195324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a:stretch>
            <a:fillRect/>
          </a:stretch>
        </p:blipFill>
        <p:spPr>
          <a:xfrm>
            <a:off x="228600" y="381000"/>
            <a:ext cx="8686800" cy="6248400"/>
          </a:xfrm>
        </p:spPr>
      </p:pic>
    </p:spTree>
    <p:extLst>
      <p:ext uri="{BB962C8B-B14F-4D97-AF65-F5344CB8AC3E}">
        <p14:creationId xmlns:p14="http://schemas.microsoft.com/office/powerpoint/2010/main" val="2682300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jpg"/>
          <p:cNvPicPr>
            <a:picLocks noGrp="1" noChangeAspect="1"/>
          </p:cNvPicPr>
          <p:nvPr>
            <p:ph idx="1"/>
          </p:nvPr>
        </p:nvPicPr>
        <p:blipFill>
          <a:blip r:embed="rId2"/>
          <a:stretch>
            <a:fillRect/>
          </a:stretch>
        </p:blipFill>
        <p:spPr>
          <a:xfrm>
            <a:off x="228600" y="304800"/>
            <a:ext cx="8686800" cy="6248400"/>
          </a:xfrm>
        </p:spPr>
      </p:pic>
    </p:spTree>
    <p:extLst>
      <p:ext uri="{BB962C8B-B14F-4D97-AF65-F5344CB8AC3E}">
        <p14:creationId xmlns:p14="http://schemas.microsoft.com/office/powerpoint/2010/main" val="13766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idx="1"/>
          </p:nvPr>
        </p:nvPicPr>
        <p:blipFill>
          <a:blip r:embed="rId2"/>
          <a:stretch>
            <a:fillRect/>
          </a:stretch>
        </p:blipFill>
        <p:spPr>
          <a:xfrm>
            <a:off x="0" y="228600"/>
            <a:ext cx="9144000" cy="6629400"/>
          </a:xfrm>
        </p:spPr>
      </p:pic>
    </p:spTree>
    <p:extLst>
      <p:ext uri="{BB962C8B-B14F-4D97-AF65-F5344CB8AC3E}">
        <p14:creationId xmlns:p14="http://schemas.microsoft.com/office/powerpoint/2010/main" val="198624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81000"/>
            <a:ext cx="8763000" cy="6172200"/>
          </a:xfrm>
        </p:spPr>
      </p:pic>
    </p:spTree>
    <p:extLst>
      <p:ext uri="{BB962C8B-B14F-4D97-AF65-F5344CB8AC3E}">
        <p14:creationId xmlns:p14="http://schemas.microsoft.com/office/powerpoint/2010/main" val="178438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53458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1348200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923</TotalTime>
  <Words>742</Words>
  <Application>Microsoft Office PowerPoint</Application>
  <PresentationFormat>On-screen Show (4:3)</PresentationFormat>
  <Paragraphs>95</Paragraphs>
  <Slides>27</Slides>
  <Notes>0</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Parallax</vt:lpstr>
      <vt:lpstr>Office Theme</vt:lpstr>
      <vt:lpstr>2_Office Theme</vt:lpstr>
      <vt:lpstr>1_Parallax</vt:lpstr>
      <vt:lpstr>“Гэр бүлийн хүчирхийлэлтэй тэмцэх тухай хууль”-ийн өөрчлөлт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5.4 дүгээр зүйл.Гэр бүлийн хүчирхийлэлтэй тэмцэх тухай хууль зөрчих    </vt:lpstr>
      <vt:lpstr>PowerPoint Presentation</vt:lpstr>
      <vt:lpstr>Гэр бүлийн хүчирхийллээс сэргийлэх арга зүй </vt:lpstr>
      <vt:lpstr>PowerPoint Presentation</vt:lpstr>
      <vt:lpstr>PowerPoint Presentation</vt:lpstr>
      <vt:lpstr>PowerPoint Presentation</vt:lpstr>
      <vt:lpstr> Гэр бүлийн   хүчирхийлэл нь  4 хэлбэрээр  үйлдэгддэг байна.  </vt:lpstr>
      <vt:lpstr>PowerPoint Presentation</vt:lpstr>
      <vt:lpstr>PowerPoint Presentation</vt:lpstr>
      <vt:lpstr> Хүүхдийн эсрэг хүчирхийллийн хэлбэрүүд  </vt:lpstr>
      <vt:lpstr>      Ãýð á¿ë, хүүхдийн эсрэг õ¿÷èðõèéëëèéí øèíæ ÷àíàð – Олон салбарын оролцоог шаарддаг</vt:lpstr>
      <vt:lpstr> Танд мэргэжлийн байгууллага, хүмүүс туслах болно. </vt:lpstr>
      <vt:lpstr>Гэр бүлийн хүрээнд: </vt:lpstr>
      <vt:lpstr>Хүчирхийллийн бус аргаар асуудлыг шийдвэрлэх  харилцаандаа дараах зарчмыг баримтлах  шаардлагатай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Гэр бүлтэй ажиллах нийгмийн ажлын хэрэгцээ шаардлага</dc:title>
  <dc:creator>Work</dc:creator>
  <cp:lastModifiedBy>Dulmaa</cp:lastModifiedBy>
  <cp:revision>55</cp:revision>
  <dcterms:created xsi:type="dcterms:W3CDTF">2017-01-04T09:44:27Z</dcterms:created>
  <dcterms:modified xsi:type="dcterms:W3CDTF">2018-11-02T04:26:27Z</dcterms:modified>
</cp:coreProperties>
</file>